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Englebert"/>
      <p:regular r:id="rId31"/>
    </p:embeddedFont>
    <p:embeddedFont>
      <p:font typeface="Amatic SC"/>
      <p:regular r:id="rId32"/>
      <p:bold r:id="rId33"/>
    </p:embeddedFont>
    <p:embeddedFont>
      <p:font typeface="Abril Fatface"/>
      <p:regular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Jua"/>
      <p:regular r:id="rId39"/>
    </p:embeddedFont>
    <p:embeddedFont>
      <p:font typeface="Coiny"/>
      <p:regular r:id="rId40"/>
    </p:embeddedFont>
    <p:embeddedFont>
      <p:font typeface="DM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iny-regular.fntdata"/><Relationship Id="rId20" Type="http://schemas.openxmlformats.org/officeDocument/2006/relationships/slide" Target="slides/slide15.xml"/><Relationship Id="rId42" Type="http://schemas.openxmlformats.org/officeDocument/2006/relationships/font" Target="fonts/DMSans-bold.fntdata"/><Relationship Id="rId41" Type="http://schemas.openxmlformats.org/officeDocument/2006/relationships/font" Target="fonts/DMSans-regular.fntdata"/><Relationship Id="rId22" Type="http://schemas.openxmlformats.org/officeDocument/2006/relationships/slide" Target="slides/slide17.xml"/><Relationship Id="rId44" Type="http://schemas.openxmlformats.org/officeDocument/2006/relationships/font" Target="fonts/DM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DM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nglebert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maticSC-bold.fntdata"/><Relationship Id="rId10" Type="http://schemas.openxmlformats.org/officeDocument/2006/relationships/slide" Target="slides/slide5.xml"/><Relationship Id="rId32" Type="http://schemas.openxmlformats.org/officeDocument/2006/relationships/font" Target="fonts/AmaticSC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34" Type="http://schemas.openxmlformats.org/officeDocument/2006/relationships/font" Target="fonts/AbrilFatface-regular.fntdata"/><Relationship Id="rId15" Type="http://schemas.openxmlformats.org/officeDocument/2006/relationships/slide" Target="slides/slide10.xml"/><Relationship Id="rId37" Type="http://schemas.openxmlformats.org/officeDocument/2006/relationships/font" Target="fonts/SourceCodePro-italic.fntdata"/><Relationship Id="rId14" Type="http://schemas.openxmlformats.org/officeDocument/2006/relationships/slide" Target="slides/slide9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2.xml"/><Relationship Id="rId39" Type="http://schemas.openxmlformats.org/officeDocument/2006/relationships/font" Target="fonts/Jua-regular.fntdata"/><Relationship Id="rId16" Type="http://schemas.openxmlformats.org/officeDocument/2006/relationships/slide" Target="slides/slide11.xml"/><Relationship Id="rId38" Type="http://schemas.openxmlformats.org/officeDocument/2006/relationships/font" Target="fonts/SourceCodePr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3f5af2e5-59e5-420f-a260-6f6e8c55c963&amp;share_token=PviX29TDTL-XcRNtmZRGCA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quizizz.com/admin/quiz/66d0267a0b144b05f94274f9?source=quiz_share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d1758574-4ad4-4366-8a04-3b853ea2adfe&amp;share_token=kaOcR2moTaKBjgZ7zDG9SQ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f690ca1f0c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f690ca1f0c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f690ca1f0c_0_1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f690ca1f0c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15fa992e54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15fa992e54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2f690ca1f0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2f690ca1f0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5fa992e54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5fa992e54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Discuss: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How do you know when to take the photo? Show them how to use burst mode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Where should you be?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What should you do before taking the photo? *click on where you would like the camera to focus.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Mention: position, subject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5fa992e54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15fa992e54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Discuss: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Examples of movements that you could take a photograph of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Star jump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Twist and jump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Silly face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Running past you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Skipping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Hopping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5fa992e54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5fa992e54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Slow motion videos: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Pompoms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Star jump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Twist jump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Jump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f690ca1f0c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2f690ca1f0c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2f690ca1f0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2f690ca1f0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15fa992e54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15fa992e54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5fa992e54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5fa992e54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f690ca1f0c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2f690ca1f0c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KWL- grid on the whiteboard. What is the children’s baseline knowledge and technical vocabulary like?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5fa992e54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15fa992e54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Discuss foreground and background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What is the subject?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Where is the photographer standing?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15fa992e54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15fa992e54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5fa992e54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15fa992e54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1691e45daa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1691e45da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the playground/roof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Put students in pairs. Give them an iPad and toy dinosaur.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ICT TA and class TA to monitor and support students.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2f690ca1f0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2f690ca1f0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Optional  seesaw review task: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https://app.seesaw.me/pages/shared_activity?prompt_id=prompt.3f5af2e5-59e5-420f-a260-6f6e8c55c963&amp;share_token=PviX29TDTL-XcRNtmZRGCA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2f690ca1f0c_0_1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2f690ca1f0c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https://quizizz.com/admin/quiz/66d0267a0b144b05f94274f9?source=quiz_share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f690ca1f0c_0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2f690ca1f0c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f690ca1f0c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f690ca1f0c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they identify the subject and describe </a:t>
            </a:r>
            <a:r>
              <a:rPr lang="en-GB"/>
              <a:t>its</a:t>
            </a:r>
            <a:r>
              <a:rPr lang="en-GB"/>
              <a:t> position from the camera and compared to the other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5c1e898fa3_0_2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5c1e898fa3_0_2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f690ca1f0c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f690ca1f0c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f690ca1f0c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2f690ca1f0c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 the students for quality. Take many shots and delete the ones they don’t want later. 4 quality photos max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2f690ca1f0c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2f690ca1f0c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made a seesaw activity to complete for each style of Photograph instead if you want to use it: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https://app.seesaw.me/pages/shared_activity?prompt_id=prompt.d1758574-4ad4-4366-8a04-3b853ea2adfe&amp;share_token=kaOcR2moTaKBjgZ7zDG9SQ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f690ca1f0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f690ca1f0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24600" y="4286475"/>
            <a:ext cx="8535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546918" y="678504"/>
            <a:ext cx="8050200" cy="46422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>
            <a:noFill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862621" y="1869262"/>
            <a:ext cx="7418925" cy="3022148"/>
            <a:chOff x="1134448" y="1774953"/>
            <a:chExt cx="9891900" cy="4029530"/>
          </a:xfrm>
        </p:grpSpPr>
        <p:cxnSp>
          <p:nvCxnSpPr>
            <p:cNvPr id="56" name="Google Shape;56;p13"/>
            <p:cNvCxnSpPr/>
            <p:nvPr/>
          </p:nvCxnSpPr>
          <p:spPr>
            <a:xfrm>
              <a:off x="1134448" y="1774953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1134448" y="278233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1134448" y="3789719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1134448" y="4797102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1134448" y="5804483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1" name="Google Shape;61;p13"/>
          <p:cNvSpPr/>
          <p:nvPr/>
        </p:nvSpPr>
        <p:spPr>
          <a:xfrm>
            <a:off x="546918" y="667280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862538" y="1978200"/>
            <a:ext cx="74190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20" y="3293208"/>
            <a:ext cx="9139154" cy="2920291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" name="Google Shape;65;p13"/>
          <p:cNvGrpSpPr/>
          <p:nvPr/>
        </p:nvGrpSpPr>
        <p:grpSpPr>
          <a:xfrm>
            <a:off x="10" y="3293209"/>
            <a:ext cx="9139164" cy="2920292"/>
            <a:chOff x="14" y="4390945"/>
            <a:chExt cx="12185552" cy="3893722"/>
          </a:xfrm>
        </p:grpSpPr>
        <p:grpSp>
          <p:nvGrpSpPr>
            <p:cNvPr id="66" name="Google Shape;66;p13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67" name="Google Shape;6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13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73" name="Google Shape;7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13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79" name="Google Shape;7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13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85" name="Google Shape;8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13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91" name="Google Shape;9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13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97" name="Google Shape;9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13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103" name="Google Shape;10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13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109" name="Google Shape;10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13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115" name="Google Shape;11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13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121" name="Google Shape;12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13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127" name="Google Shape;12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13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133" name="Google Shape;13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13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139" name="Google Shape;13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13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145" name="Google Shape;14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13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151" name="Google Shape;15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13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157" name="Google Shape;15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13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163" name="Google Shape;16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168;p13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169" name="Google Shape;16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" name="Google Shape;174;p13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175" name="Google Shape;17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13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3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13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193" name="Google Shape;193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97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p13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199" name="Google Shape;199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13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" name="Google Shape;204;p13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205" name="Google Shape;205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6" name="Google Shape;216;p13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Generic 3">
  <p:cSld name="CUSTOM_5_1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4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4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221" name="Google Shape;221;p14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14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14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14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14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14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0" name="Google Shape;230;p14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32" name="Google Shape;232;p14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14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234" name="Google Shape;234;p14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235" name="Google Shape;23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14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241" name="Google Shape;24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6" name="Google Shape;246;p14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247" name="Google Shape;24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2" name="Google Shape;252;p14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253" name="Google Shape;25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58;p14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259" name="Google Shape;25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4" name="Google Shape;264;p14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265" name="Google Shape;26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14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271" name="Google Shape;27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4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277" name="Google Shape;27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2" name="Google Shape;282;p14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283" name="Google Shape;28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14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289" name="Google Shape;28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" name="Google Shape;294;p14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295" name="Google Shape;29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29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14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301" name="Google Shape;30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" name="Google Shape;306;p14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307" name="Google Shape;30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" name="Google Shape;312;p14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" name="Google Shape;318;p14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319" name="Google Shape;31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" name="Google Shape;324;p14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325" name="Google Shape;32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" name="Google Shape;330;p14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331" name="Google Shape;33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6" name="Google Shape;336;p14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337" name="Google Shape;33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" name="Google Shape;342;p14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343" name="Google Shape;34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14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349" name="Google Shape;34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" name="Google Shape;354;p14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355" name="Google Shape;355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0" name="Google Shape;360;p14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361" name="Google Shape;361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6" name="Google Shape;366;p14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367" name="Google Shape;367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370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371;p14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2" name="Google Shape;372;p14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373" name="Google Shape;373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8" name="Google Shape;378;p14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379" name="Google Shape;379;p14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14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14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14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84" name="Google Shape;384;p14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Generic 2">
  <p:cSld name="CUSTOM_5_1_2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5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88" name="Google Shape;388;p15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389" name="Google Shape;389;p15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15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15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15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15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15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15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15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15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98" name="Google Shape;398;p15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5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00" name="Google Shape;400;p15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15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402" name="Google Shape;402;p15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403" name="Google Shape;40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" name="Google Shape;408;p15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409" name="Google Shape;40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15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415" name="Google Shape;41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" name="Google Shape;420;p15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421" name="Google Shape;42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" name="Google Shape;426;p15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427" name="Google Shape;42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" name="Google Shape;432;p15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433" name="Google Shape;43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" name="Google Shape;438;p15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439" name="Google Shape;43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" name="Google Shape;444;p15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445" name="Google Shape;44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" name="Google Shape;450;p15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451" name="Google Shape;45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" name="Google Shape;456;p15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457" name="Google Shape;45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" name="Google Shape;462;p15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463" name="Google Shape;46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8" name="Google Shape;468;p15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469" name="Google Shape;46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" name="Google Shape;474;p15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475" name="Google Shape;47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0" name="Google Shape;480;p15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481" name="Google Shape;48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6" name="Google Shape;486;p15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487" name="Google Shape;48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2" name="Google Shape;492;p15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493" name="Google Shape;49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8" name="Google Shape;498;p15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499" name="Google Shape;49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p15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505" name="Google Shape;50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5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511" name="Google Shape;51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6" name="Google Shape;516;p15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517" name="Google Shape;51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2" name="Google Shape;522;p15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523" name="Google Shape;523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15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529" name="Google Shape;529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4" name="Google Shape;534;p15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535" name="Google Shape;535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0" name="Google Shape;540;p15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541" name="Google Shape;541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15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547" name="Google Shape;547;p15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5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5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5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5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2" name="Google Shape;552;p15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Generic 1">
  <p:cSld name="CUSTOM_5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6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16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556" name="Google Shape;556;p16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557" name="Google Shape;557;p16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8" name="Google Shape;558;p16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9" name="Google Shape;559;p16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0" name="Google Shape;560;p16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1" name="Google Shape;561;p16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2" name="Google Shape;562;p16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3" name="Google Shape;563;p16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4" name="Google Shape;564;p16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5" name="Google Shape;565;p16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66" name="Google Shape;566;p16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16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68" name="Google Shape;568;p16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9" name="Google Shape;569;p16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570" name="Google Shape;570;p16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571" name="Google Shape;57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6" name="Google Shape;576;p16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577" name="Google Shape;57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2" name="Google Shape;582;p16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583" name="Google Shape;58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6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589" name="Google Shape;58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59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593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6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p16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601" name="Google Shape;60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6" name="Google Shape;606;p16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607" name="Google Shape;60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6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4" name="Google Shape;624;p16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625" name="Google Shape;62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0" name="Google Shape;630;p16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631" name="Google Shape;63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4" name="Google Shape;63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5" name="Google Shape;635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6" name="Google Shape;636;p16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637" name="Google Shape;63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8" name="Google Shape;63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9" name="Google Shape;63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1" name="Google Shape;641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2" name="Google Shape;642;p16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643" name="Google Shape;64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8" name="Google Shape;648;p16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649" name="Google Shape;64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4" name="Google Shape;654;p16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655" name="Google Shape;65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0" name="Google Shape;660;p16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661" name="Google Shape;66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6" name="Google Shape;666;p16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667" name="Google Shape;66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2" name="Google Shape;672;p16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673" name="Google Shape;67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p16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679" name="Google Shape;67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4" name="Google Shape;684;p16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685" name="Google Shape;68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0" name="Google Shape;690;p16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691" name="Google Shape;691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p16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697" name="Google Shape;697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2" name="Google Shape;702;p16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703" name="Google Shape;703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6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" name="Google Shape;708;p16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709" name="Google Shape;709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4" name="Google Shape;714;p16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715" name="Google Shape;715;p16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6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6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6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6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0" name="Google Shape;720;p16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Back 1">
  <p:cSld name="CUSTOM_5_3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7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7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24" name="Google Shape;724;p17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725" name="Google Shape;725;p17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6" name="Google Shape;726;p17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7" name="Google Shape;727;p17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8" name="Google Shape;728;p17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9" name="Google Shape;729;p17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0" name="Google Shape;730;p17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1" name="Google Shape;731;p17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2" name="Google Shape;732;p17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3" name="Google Shape;733;p17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34" name="Google Shape;734;p17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7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36" name="Google Shape;736;p17"/>
          <p:cNvSpPr txBox="1"/>
          <p:nvPr/>
        </p:nvSpPr>
        <p:spPr>
          <a:xfrm>
            <a:off x="721894" y="384000"/>
            <a:ext cx="7748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6"/>
                </a:solidFill>
                <a:latin typeface="Englebert"/>
                <a:ea typeface="Englebert"/>
                <a:cs typeface="Englebert"/>
                <a:sym typeface="Englebert"/>
              </a:rPr>
              <a:t>1      2      3      4      5      6      7      8      9      10      11      12      13      14      15      16      17      18      19      20</a:t>
            </a:r>
            <a:endParaRPr sz="1500">
              <a:solidFill>
                <a:schemeClr val="accent6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737" name="Google Shape;737;p17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8" name="Google Shape;738;p17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739" name="Google Shape;739;p17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740" name="Google Shape;74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5" name="Google Shape;745;p17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746" name="Google Shape;74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7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752" name="Google Shape;75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7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758" name="Google Shape;75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p17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764" name="Google Shape;76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9" name="Google Shape;769;p17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770" name="Google Shape;77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5" name="Google Shape;775;p17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776" name="Google Shape;77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1" name="Google Shape;781;p17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782" name="Google Shape;78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7" name="Google Shape;787;p17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788" name="Google Shape;78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p17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794" name="Google Shape;79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9" name="Google Shape;799;p17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800" name="Google Shape;80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3" name="Google Shape;80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4" name="Google Shape;804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5" name="Google Shape;805;p17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806" name="Google Shape;80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8" name="Google Shape;80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9" name="Google Shape;80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1" name="Google Shape;811;p17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812" name="Google Shape;81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7" name="Google Shape;817;p17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818" name="Google Shape;81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3" name="Google Shape;823;p17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824" name="Google Shape;82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7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830" name="Google Shape;83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5" name="Google Shape;835;p17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836" name="Google Shape;83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17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842" name="Google Shape;84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7" name="Google Shape;847;p17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848" name="Google Shape;84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3" name="Google Shape;853;p17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854" name="Google Shape;85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9" name="Google Shape;859;p17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860" name="Google Shape;860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5" name="Google Shape;865;p17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866" name="Google Shape;866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" name="Google Shape;871;p17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872" name="Google Shape;872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17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7" name="Google Shape;877;p17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878" name="Google Shape;878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3" name="Google Shape;883;p17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884" name="Google Shape;884;p17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7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7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89" name="Google Shape;889;p17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7">
            <a:hlinkClick/>
          </p:cNvPr>
          <p:cNvSpPr/>
          <p:nvPr/>
        </p:nvSpPr>
        <p:spPr>
          <a:xfrm>
            <a:off x="823610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7">
            <a:hlinkClick/>
          </p:cNvPr>
          <p:cNvSpPr/>
          <p:nvPr/>
        </p:nvSpPr>
        <p:spPr>
          <a:xfrm>
            <a:off x="1146788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7">
            <a:hlinkClick/>
          </p:cNvPr>
          <p:cNvSpPr/>
          <p:nvPr/>
        </p:nvSpPr>
        <p:spPr>
          <a:xfrm>
            <a:off x="1469956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7">
            <a:hlinkClick/>
          </p:cNvPr>
          <p:cNvSpPr/>
          <p:nvPr/>
        </p:nvSpPr>
        <p:spPr>
          <a:xfrm>
            <a:off x="1850269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7">
            <a:hlinkClick/>
          </p:cNvPr>
          <p:cNvSpPr/>
          <p:nvPr/>
        </p:nvSpPr>
        <p:spPr>
          <a:xfrm>
            <a:off x="2173444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7">
            <a:hlinkClick/>
          </p:cNvPr>
          <p:cNvSpPr/>
          <p:nvPr/>
        </p:nvSpPr>
        <p:spPr>
          <a:xfrm>
            <a:off x="2553751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7">
            <a:hlinkClick/>
          </p:cNvPr>
          <p:cNvSpPr/>
          <p:nvPr/>
        </p:nvSpPr>
        <p:spPr>
          <a:xfrm>
            <a:off x="2876925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7">
            <a:hlinkClick/>
          </p:cNvPr>
          <p:cNvSpPr/>
          <p:nvPr/>
        </p:nvSpPr>
        <p:spPr>
          <a:xfrm>
            <a:off x="3257233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7">
            <a:hlinkClick/>
          </p:cNvPr>
          <p:cNvSpPr/>
          <p:nvPr/>
        </p:nvSpPr>
        <p:spPr>
          <a:xfrm>
            <a:off x="3580407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7">
            <a:hlinkClick/>
          </p:cNvPr>
          <p:cNvSpPr/>
          <p:nvPr/>
        </p:nvSpPr>
        <p:spPr>
          <a:xfrm>
            <a:off x="3960724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7">
            <a:hlinkClick/>
          </p:cNvPr>
          <p:cNvSpPr/>
          <p:nvPr/>
        </p:nvSpPr>
        <p:spPr>
          <a:xfrm>
            <a:off x="4341040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7">
            <a:hlinkClick/>
          </p:cNvPr>
          <p:cNvSpPr/>
          <p:nvPr/>
        </p:nvSpPr>
        <p:spPr>
          <a:xfrm>
            <a:off x="4721357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7">
            <a:hlinkClick/>
          </p:cNvPr>
          <p:cNvSpPr/>
          <p:nvPr/>
        </p:nvSpPr>
        <p:spPr>
          <a:xfrm>
            <a:off x="5101668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7">
            <a:hlinkClick/>
          </p:cNvPr>
          <p:cNvSpPr/>
          <p:nvPr/>
        </p:nvSpPr>
        <p:spPr>
          <a:xfrm>
            <a:off x="5539141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7">
            <a:hlinkClick/>
          </p:cNvPr>
          <p:cNvSpPr/>
          <p:nvPr/>
        </p:nvSpPr>
        <p:spPr>
          <a:xfrm>
            <a:off x="5919458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7">
            <a:hlinkClick/>
          </p:cNvPr>
          <p:cNvSpPr/>
          <p:nvPr/>
        </p:nvSpPr>
        <p:spPr>
          <a:xfrm>
            <a:off x="6299775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7">
            <a:hlinkClick/>
          </p:cNvPr>
          <p:cNvSpPr/>
          <p:nvPr/>
        </p:nvSpPr>
        <p:spPr>
          <a:xfrm>
            <a:off x="6737241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7">
            <a:hlinkClick/>
          </p:cNvPr>
          <p:cNvSpPr/>
          <p:nvPr/>
        </p:nvSpPr>
        <p:spPr>
          <a:xfrm>
            <a:off x="7117558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7">
            <a:hlinkClick/>
          </p:cNvPr>
          <p:cNvSpPr/>
          <p:nvPr/>
        </p:nvSpPr>
        <p:spPr>
          <a:xfrm>
            <a:off x="7497882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7">
            <a:hlinkClick/>
          </p:cNvPr>
          <p:cNvSpPr/>
          <p:nvPr/>
        </p:nvSpPr>
        <p:spPr>
          <a:xfrm>
            <a:off x="7935342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Back 2">
  <p:cSld name="CUSTOM_5_1_3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8"/>
          <p:cNvSpPr/>
          <p:nvPr/>
        </p:nvSpPr>
        <p:spPr>
          <a:xfrm>
            <a:off x="550125" y="387112"/>
            <a:ext cx="8050200" cy="4848900"/>
          </a:xfrm>
          <a:prstGeom prst="roundRect">
            <a:avLst>
              <a:gd fmla="val 2352" name="adj"/>
            </a:avLst>
          </a:prstGeom>
          <a:solidFill>
            <a:srgbClr val="FEFEF9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01600" rotWithShape="0" algn="bl" dir="18900000" dist="63500">
              <a:srgbClr val="000000">
                <a:alpha val="3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8"/>
          <p:cNvSpPr txBox="1"/>
          <p:nvPr>
            <p:ph idx="1" type="body"/>
          </p:nvPr>
        </p:nvSpPr>
        <p:spPr>
          <a:xfrm>
            <a:off x="861806" y="1603275"/>
            <a:ext cx="7419000" cy="28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13" name="Google Shape;913;p18"/>
          <p:cNvGrpSpPr/>
          <p:nvPr/>
        </p:nvGrpSpPr>
        <p:grpSpPr>
          <a:xfrm>
            <a:off x="862575" y="1546145"/>
            <a:ext cx="7418925" cy="2711706"/>
            <a:chOff x="1143519" y="2054825"/>
            <a:chExt cx="9891900" cy="3876081"/>
          </a:xfrm>
        </p:grpSpPr>
        <p:cxnSp>
          <p:nvCxnSpPr>
            <p:cNvPr id="914" name="Google Shape;914;p18"/>
            <p:cNvCxnSpPr/>
            <p:nvPr/>
          </p:nvCxnSpPr>
          <p:spPr>
            <a:xfrm>
              <a:off x="1143519" y="205482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5" name="Google Shape;915;p18"/>
            <p:cNvCxnSpPr/>
            <p:nvPr/>
          </p:nvCxnSpPr>
          <p:spPr>
            <a:xfrm>
              <a:off x="1143519" y="253933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6" name="Google Shape;916;p18"/>
            <p:cNvCxnSpPr/>
            <p:nvPr/>
          </p:nvCxnSpPr>
          <p:spPr>
            <a:xfrm>
              <a:off x="1143519" y="302384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7" name="Google Shape;917;p18"/>
            <p:cNvCxnSpPr/>
            <p:nvPr/>
          </p:nvCxnSpPr>
          <p:spPr>
            <a:xfrm>
              <a:off x="1143519" y="350835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8" name="Google Shape;918;p18"/>
            <p:cNvCxnSpPr/>
            <p:nvPr/>
          </p:nvCxnSpPr>
          <p:spPr>
            <a:xfrm>
              <a:off x="1143519" y="399286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9" name="Google Shape;919;p18"/>
            <p:cNvCxnSpPr/>
            <p:nvPr/>
          </p:nvCxnSpPr>
          <p:spPr>
            <a:xfrm>
              <a:off x="1143519" y="447737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0" name="Google Shape;920;p18"/>
            <p:cNvCxnSpPr/>
            <p:nvPr/>
          </p:nvCxnSpPr>
          <p:spPr>
            <a:xfrm>
              <a:off x="1143519" y="496188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1" name="Google Shape;921;p18"/>
            <p:cNvCxnSpPr/>
            <p:nvPr/>
          </p:nvCxnSpPr>
          <p:spPr>
            <a:xfrm>
              <a:off x="1143519" y="5446395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2" name="Google Shape;922;p18"/>
            <p:cNvCxnSpPr/>
            <p:nvPr/>
          </p:nvCxnSpPr>
          <p:spPr>
            <a:xfrm>
              <a:off x="1143519" y="5930906"/>
              <a:ext cx="9891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23" name="Google Shape;923;p18"/>
          <p:cNvSpPr/>
          <p:nvPr/>
        </p:nvSpPr>
        <p:spPr>
          <a:xfrm>
            <a:off x="550122" y="375892"/>
            <a:ext cx="8050239" cy="415210"/>
          </a:xfrm>
          <a:custGeom>
            <a:rect b="b" l="l" r="r" t="t"/>
            <a:pathLst>
              <a:path extrusionOk="0" h="553613" w="10733652">
                <a:moveTo>
                  <a:pt x="145580" y="0"/>
                </a:moveTo>
                <a:lnTo>
                  <a:pt x="10588072" y="0"/>
                </a:lnTo>
                <a:cubicBezTo>
                  <a:pt x="10668474" y="0"/>
                  <a:pt x="10733652" y="65178"/>
                  <a:pt x="10733652" y="145580"/>
                </a:cubicBezTo>
                <a:lnTo>
                  <a:pt x="10733652" y="553613"/>
                </a:lnTo>
                <a:lnTo>
                  <a:pt x="0" y="553613"/>
                </a:lnTo>
                <a:lnTo>
                  <a:pt x="0" y="145580"/>
                </a:lnTo>
                <a:cubicBezTo>
                  <a:pt x="0" y="65178"/>
                  <a:pt x="65178" y="0"/>
                  <a:pt x="1455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8"/>
          <p:cNvSpPr txBox="1"/>
          <p:nvPr>
            <p:ph type="title"/>
          </p:nvPr>
        </p:nvSpPr>
        <p:spPr>
          <a:xfrm>
            <a:off x="861806" y="10306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25" name="Google Shape;925;p18"/>
          <p:cNvSpPr txBox="1"/>
          <p:nvPr/>
        </p:nvSpPr>
        <p:spPr>
          <a:xfrm>
            <a:off x="721894" y="384000"/>
            <a:ext cx="77484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6"/>
                </a:solidFill>
                <a:latin typeface="Englebert"/>
                <a:ea typeface="Englebert"/>
                <a:cs typeface="Englebert"/>
                <a:sym typeface="Englebert"/>
              </a:rPr>
              <a:t>1      2      3      4      5      6      7      8      9      10      11      12      13      14      15      16      17      18      19      20</a:t>
            </a:r>
            <a:endParaRPr sz="1500">
              <a:solidFill>
                <a:schemeClr val="accent6"/>
              </a:solidFill>
              <a:latin typeface="Englebert"/>
              <a:ea typeface="Englebert"/>
              <a:cs typeface="Englebert"/>
              <a:sym typeface="Englebert"/>
            </a:endParaRPr>
          </a:p>
        </p:txBody>
      </p:sp>
      <p:sp>
        <p:nvSpPr>
          <p:cNvPr id="926" name="Google Shape;926;p18"/>
          <p:cNvSpPr/>
          <p:nvPr/>
        </p:nvSpPr>
        <p:spPr>
          <a:xfrm>
            <a:off x="20" y="3408426"/>
            <a:ext cx="9139154" cy="2920292"/>
          </a:xfrm>
          <a:custGeom>
            <a:rect b="b" l="l" r="r" t="t"/>
            <a:pathLst>
              <a:path extrusionOk="0" h="3893722" w="12185539">
                <a:moveTo>
                  <a:pt x="5080884" y="545404"/>
                </a:moveTo>
                <a:lnTo>
                  <a:pt x="5082300" y="545854"/>
                </a:lnTo>
                <a:lnTo>
                  <a:pt x="5083709" y="545405"/>
                </a:lnTo>
                <a:cubicBezTo>
                  <a:pt x="5093746" y="545461"/>
                  <a:pt x="5103751" y="551675"/>
                  <a:pt x="5106972" y="564014"/>
                </a:cubicBezTo>
                <a:lnTo>
                  <a:pt x="5127120" y="640702"/>
                </a:lnTo>
                <a:lnTo>
                  <a:pt x="5320739" y="1348455"/>
                </a:lnTo>
                <a:lnTo>
                  <a:pt x="5323994" y="1348455"/>
                </a:lnTo>
                <a:lnTo>
                  <a:pt x="5324220" y="1348455"/>
                </a:lnTo>
                <a:lnTo>
                  <a:pt x="5324220" y="1361179"/>
                </a:lnTo>
                <a:lnTo>
                  <a:pt x="5326324" y="1368866"/>
                </a:lnTo>
                <a:cubicBezTo>
                  <a:pt x="5326324" y="1368866"/>
                  <a:pt x="5326324" y="1371812"/>
                  <a:pt x="5325292" y="1376378"/>
                </a:cubicBezTo>
                <a:lnTo>
                  <a:pt x="5324220" y="1378937"/>
                </a:lnTo>
                <a:lnTo>
                  <a:pt x="5324220" y="2217834"/>
                </a:lnTo>
                <a:lnTo>
                  <a:pt x="5324388" y="2217834"/>
                </a:lnTo>
                <a:lnTo>
                  <a:pt x="5490293" y="1640314"/>
                </a:lnTo>
                <a:lnTo>
                  <a:pt x="5489687" y="1640314"/>
                </a:lnTo>
                <a:lnTo>
                  <a:pt x="5515856" y="1551332"/>
                </a:lnTo>
                <a:lnTo>
                  <a:pt x="5549528" y="1434119"/>
                </a:lnTo>
                <a:lnTo>
                  <a:pt x="5549622" y="1434119"/>
                </a:lnTo>
                <a:cubicBezTo>
                  <a:pt x="5551460" y="1427639"/>
                  <a:pt x="5555142" y="1422790"/>
                  <a:pt x="5559742" y="1419569"/>
                </a:cubicBezTo>
                <a:lnTo>
                  <a:pt x="5560537" y="1419325"/>
                </a:lnTo>
                <a:lnTo>
                  <a:pt x="5560538" y="1419324"/>
                </a:lnTo>
                <a:lnTo>
                  <a:pt x="5560677" y="1419282"/>
                </a:lnTo>
                <a:lnTo>
                  <a:pt x="5575366" y="1414784"/>
                </a:lnTo>
                <a:lnTo>
                  <a:pt x="5575535" y="1414837"/>
                </a:lnTo>
                <a:lnTo>
                  <a:pt x="5575712" y="1414784"/>
                </a:lnTo>
                <a:cubicBezTo>
                  <a:pt x="5586410" y="1414840"/>
                  <a:pt x="5597075" y="1421054"/>
                  <a:pt x="5600508" y="1433394"/>
                </a:cubicBezTo>
                <a:lnTo>
                  <a:pt x="5600713" y="1434128"/>
                </a:lnTo>
                <a:lnTo>
                  <a:pt x="5600899" y="1434401"/>
                </a:lnTo>
                <a:lnTo>
                  <a:pt x="5605504" y="1451234"/>
                </a:lnTo>
                <a:lnTo>
                  <a:pt x="5658458" y="1640314"/>
                </a:lnTo>
                <a:lnTo>
                  <a:pt x="5657231" y="1640314"/>
                </a:lnTo>
                <a:lnTo>
                  <a:pt x="5815221" y="2217834"/>
                </a:lnTo>
                <a:lnTo>
                  <a:pt x="5815390" y="2217834"/>
                </a:lnTo>
                <a:lnTo>
                  <a:pt x="5815390" y="1975236"/>
                </a:lnTo>
                <a:lnTo>
                  <a:pt x="5818869" y="1975236"/>
                </a:lnTo>
                <a:lnTo>
                  <a:pt x="6044010" y="1191521"/>
                </a:lnTo>
                <a:lnTo>
                  <a:pt x="6044105" y="1191521"/>
                </a:lnTo>
                <a:cubicBezTo>
                  <a:pt x="6047780" y="1178560"/>
                  <a:pt x="6058833" y="1172126"/>
                  <a:pt x="6069849" y="1172185"/>
                </a:cubicBezTo>
                <a:lnTo>
                  <a:pt x="6071265" y="1172635"/>
                </a:lnTo>
                <a:lnTo>
                  <a:pt x="6072674" y="1172186"/>
                </a:lnTo>
                <a:cubicBezTo>
                  <a:pt x="6082711" y="1172242"/>
                  <a:pt x="6092716" y="1178456"/>
                  <a:pt x="6095936" y="1190795"/>
                </a:cubicBezTo>
                <a:lnTo>
                  <a:pt x="6116085" y="1267484"/>
                </a:lnTo>
                <a:lnTo>
                  <a:pt x="6309704" y="1975236"/>
                </a:lnTo>
                <a:lnTo>
                  <a:pt x="6312959" y="1975236"/>
                </a:lnTo>
                <a:lnTo>
                  <a:pt x="6313185" y="1975236"/>
                </a:lnTo>
                <a:lnTo>
                  <a:pt x="6313185" y="1987960"/>
                </a:lnTo>
                <a:lnTo>
                  <a:pt x="6315288" y="1995647"/>
                </a:lnTo>
                <a:cubicBezTo>
                  <a:pt x="6315288" y="1995647"/>
                  <a:pt x="6315288" y="1998593"/>
                  <a:pt x="6314257" y="2003159"/>
                </a:cubicBezTo>
                <a:lnTo>
                  <a:pt x="6313185" y="2005718"/>
                </a:lnTo>
                <a:lnTo>
                  <a:pt x="6313185" y="2055896"/>
                </a:lnTo>
                <a:lnTo>
                  <a:pt x="6537021" y="1276723"/>
                </a:lnTo>
                <a:lnTo>
                  <a:pt x="6537115" y="1276723"/>
                </a:lnTo>
                <a:cubicBezTo>
                  <a:pt x="6540791" y="1263762"/>
                  <a:pt x="6551843" y="1257328"/>
                  <a:pt x="6562860" y="1257387"/>
                </a:cubicBezTo>
                <a:lnTo>
                  <a:pt x="6564276" y="1257837"/>
                </a:lnTo>
                <a:lnTo>
                  <a:pt x="6565685" y="1257388"/>
                </a:lnTo>
                <a:cubicBezTo>
                  <a:pt x="6575722" y="1257444"/>
                  <a:pt x="6585727" y="1263658"/>
                  <a:pt x="6588947" y="1275997"/>
                </a:cubicBezTo>
                <a:lnTo>
                  <a:pt x="6609098" y="1352692"/>
                </a:lnTo>
                <a:lnTo>
                  <a:pt x="6800094" y="2050857"/>
                </a:lnTo>
                <a:lnTo>
                  <a:pt x="6800094" y="1689840"/>
                </a:lnTo>
                <a:lnTo>
                  <a:pt x="6803574" y="1689840"/>
                </a:lnTo>
                <a:lnTo>
                  <a:pt x="6969481" y="1112320"/>
                </a:lnTo>
                <a:lnTo>
                  <a:pt x="6968874" y="1112320"/>
                </a:lnTo>
                <a:lnTo>
                  <a:pt x="6995042" y="1023340"/>
                </a:lnTo>
                <a:lnTo>
                  <a:pt x="7028715" y="906125"/>
                </a:lnTo>
                <a:lnTo>
                  <a:pt x="7028809" y="906125"/>
                </a:lnTo>
                <a:cubicBezTo>
                  <a:pt x="7030647" y="899644"/>
                  <a:pt x="7034329" y="894796"/>
                  <a:pt x="7038929" y="891575"/>
                </a:cubicBezTo>
                <a:lnTo>
                  <a:pt x="7039724" y="891331"/>
                </a:lnTo>
                <a:lnTo>
                  <a:pt x="7039725" y="891330"/>
                </a:lnTo>
                <a:lnTo>
                  <a:pt x="7039851" y="891292"/>
                </a:lnTo>
                <a:lnTo>
                  <a:pt x="7054554" y="886789"/>
                </a:lnTo>
                <a:lnTo>
                  <a:pt x="7054723" y="886843"/>
                </a:lnTo>
                <a:lnTo>
                  <a:pt x="7054899" y="886790"/>
                </a:lnTo>
                <a:cubicBezTo>
                  <a:pt x="7065597" y="886846"/>
                  <a:pt x="7076262" y="893060"/>
                  <a:pt x="7079695" y="905399"/>
                </a:cubicBezTo>
                <a:lnTo>
                  <a:pt x="7079900" y="906133"/>
                </a:lnTo>
                <a:lnTo>
                  <a:pt x="7080086" y="906407"/>
                </a:lnTo>
                <a:lnTo>
                  <a:pt x="7084692" y="923244"/>
                </a:lnTo>
                <a:lnTo>
                  <a:pt x="7137645" y="1112320"/>
                </a:lnTo>
                <a:lnTo>
                  <a:pt x="7136418" y="1112320"/>
                </a:lnTo>
                <a:lnTo>
                  <a:pt x="7294409" y="1689840"/>
                </a:lnTo>
                <a:lnTo>
                  <a:pt x="7297664" y="1689840"/>
                </a:lnTo>
                <a:lnTo>
                  <a:pt x="7297890" y="1689840"/>
                </a:lnTo>
                <a:lnTo>
                  <a:pt x="7297890" y="1702564"/>
                </a:lnTo>
                <a:lnTo>
                  <a:pt x="7299993" y="1710251"/>
                </a:lnTo>
                <a:cubicBezTo>
                  <a:pt x="7299993" y="1710251"/>
                  <a:pt x="7299993" y="1713197"/>
                  <a:pt x="7298962" y="1717763"/>
                </a:cubicBezTo>
                <a:lnTo>
                  <a:pt x="7297890" y="1720322"/>
                </a:lnTo>
                <a:lnTo>
                  <a:pt x="7297890" y="2099496"/>
                </a:lnTo>
                <a:lnTo>
                  <a:pt x="7504968" y="1378658"/>
                </a:lnTo>
                <a:lnTo>
                  <a:pt x="7505062" y="1378658"/>
                </a:lnTo>
                <a:cubicBezTo>
                  <a:pt x="7508738" y="1365697"/>
                  <a:pt x="7519790" y="1359264"/>
                  <a:pt x="7530807" y="1359323"/>
                </a:cubicBezTo>
                <a:lnTo>
                  <a:pt x="7532223" y="1359773"/>
                </a:lnTo>
                <a:lnTo>
                  <a:pt x="7533632" y="1359323"/>
                </a:lnTo>
                <a:cubicBezTo>
                  <a:pt x="7543669" y="1359379"/>
                  <a:pt x="7553674" y="1365593"/>
                  <a:pt x="7556894" y="1377933"/>
                </a:cubicBezTo>
                <a:lnTo>
                  <a:pt x="7577045" y="1454629"/>
                </a:lnTo>
                <a:lnTo>
                  <a:pt x="7761756" y="2129818"/>
                </a:lnTo>
                <a:lnTo>
                  <a:pt x="7761756" y="1454175"/>
                </a:lnTo>
                <a:lnTo>
                  <a:pt x="7765236" y="1454175"/>
                </a:lnTo>
                <a:lnTo>
                  <a:pt x="7990377" y="670460"/>
                </a:lnTo>
                <a:lnTo>
                  <a:pt x="7990471" y="670460"/>
                </a:lnTo>
                <a:cubicBezTo>
                  <a:pt x="7994147" y="657499"/>
                  <a:pt x="8005199" y="651065"/>
                  <a:pt x="8016216" y="651124"/>
                </a:cubicBezTo>
                <a:lnTo>
                  <a:pt x="8017632" y="651574"/>
                </a:lnTo>
                <a:lnTo>
                  <a:pt x="8019041" y="651125"/>
                </a:lnTo>
                <a:cubicBezTo>
                  <a:pt x="8029078" y="651181"/>
                  <a:pt x="8039083" y="657395"/>
                  <a:pt x="8042303" y="669734"/>
                </a:cubicBezTo>
                <a:lnTo>
                  <a:pt x="8062453" y="746425"/>
                </a:lnTo>
                <a:lnTo>
                  <a:pt x="8256071" y="1454175"/>
                </a:lnTo>
                <a:lnTo>
                  <a:pt x="8259326" y="1454175"/>
                </a:lnTo>
                <a:lnTo>
                  <a:pt x="8259552" y="1454175"/>
                </a:lnTo>
                <a:lnTo>
                  <a:pt x="8259552" y="1466899"/>
                </a:lnTo>
                <a:lnTo>
                  <a:pt x="8261655" y="1474586"/>
                </a:lnTo>
                <a:cubicBezTo>
                  <a:pt x="8261655" y="1474586"/>
                  <a:pt x="8261655" y="1477532"/>
                  <a:pt x="8260624" y="1482098"/>
                </a:cubicBezTo>
                <a:lnTo>
                  <a:pt x="8259552" y="1484658"/>
                </a:lnTo>
                <a:lnTo>
                  <a:pt x="8259552" y="1781316"/>
                </a:lnTo>
                <a:lnTo>
                  <a:pt x="8424299" y="1207833"/>
                </a:lnTo>
                <a:lnTo>
                  <a:pt x="8423692" y="1207833"/>
                </a:lnTo>
                <a:lnTo>
                  <a:pt x="8449861" y="1118849"/>
                </a:lnTo>
                <a:lnTo>
                  <a:pt x="8483533" y="1001638"/>
                </a:lnTo>
                <a:lnTo>
                  <a:pt x="8483627" y="1001638"/>
                </a:lnTo>
                <a:cubicBezTo>
                  <a:pt x="8485465" y="995157"/>
                  <a:pt x="8489147" y="990309"/>
                  <a:pt x="8493747" y="987088"/>
                </a:cubicBezTo>
                <a:lnTo>
                  <a:pt x="8494542" y="986844"/>
                </a:lnTo>
                <a:lnTo>
                  <a:pt x="8494543" y="986843"/>
                </a:lnTo>
                <a:lnTo>
                  <a:pt x="8494673" y="986804"/>
                </a:lnTo>
                <a:lnTo>
                  <a:pt x="8509372" y="982302"/>
                </a:lnTo>
                <a:lnTo>
                  <a:pt x="8509540" y="982356"/>
                </a:lnTo>
                <a:lnTo>
                  <a:pt x="8509717" y="982303"/>
                </a:lnTo>
                <a:cubicBezTo>
                  <a:pt x="8520415" y="982359"/>
                  <a:pt x="8531080" y="988573"/>
                  <a:pt x="8534512" y="1000912"/>
                </a:cubicBezTo>
                <a:lnTo>
                  <a:pt x="8534717" y="1001645"/>
                </a:lnTo>
                <a:lnTo>
                  <a:pt x="8534904" y="1001920"/>
                </a:lnTo>
                <a:lnTo>
                  <a:pt x="8539531" y="1018834"/>
                </a:lnTo>
                <a:lnTo>
                  <a:pt x="8592463" y="1207833"/>
                </a:lnTo>
                <a:lnTo>
                  <a:pt x="8591235" y="1207833"/>
                </a:lnTo>
                <a:lnTo>
                  <a:pt x="8749227" y="1785353"/>
                </a:lnTo>
                <a:lnTo>
                  <a:pt x="8752482" y="1785353"/>
                </a:lnTo>
                <a:lnTo>
                  <a:pt x="8752708" y="1785353"/>
                </a:lnTo>
                <a:lnTo>
                  <a:pt x="8752708" y="1798077"/>
                </a:lnTo>
                <a:lnTo>
                  <a:pt x="8754811" y="1805764"/>
                </a:lnTo>
                <a:cubicBezTo>
                  <a:pt x="8754811" y="1805764"/>
                  <a:pt x="8754811" y="1808710"/>
                  <a:pt x="8753780" y="1813276"/>
                </a:cubicBezTo>
                <a:lnTo>
                  <a:pt x="8752708" y="1815835"/>
                </a:lnTo>
                <a:lnTo>
                  <a:pt x="8752708" y="3461241"/>
                </a:lnTo>
                <a:lnTo>
                  <a:pt x="8752482" y="3461241"/>
                </a:lnTo>
                <a:lnTo>
                  <a:pt x="8589721" y="3461241"/>
                </a:lnTo>
                <a:lnTo>
                  <a:pt x="8417899" y="3461241"/>
                </a:lnTo>
                <a:lnTo>
                  <a:pt x="8254912" y="3461241"/>
                </a:lnTo>
                <a:lnTo>
                  <a:pt x="8254912" y="3130063"/>
                </a:lnTo>
                <a:lnTo>
                  <a:pt x="8096565" y="3130063"/>
                </a:lnTo>
                <a:lnTo>
                  <a:pt x="7924743" y="3130063"/>
                </a:lnTo>
                <a:lnTo>
                  <a:pt x="7774143" y="3130063"/>
                </a:lnTo>
                <a:lnTo>
                  <a:pt x="7774143" y="3838261"/>
                </a:lnTo>
                <a:lnTo>
                  <a:pt x="7773917" y="3838261"/>
                </a:lnTo>
                <a:lnTo>
                  <a:pt x="7611156" y="3838261"/>
                </a:lnTo>
                <a:lnTo>
                  <a:pt x="7439334" y="3838261"/>
                </a:lnTo>
                <a:lnTo>
                  <a:pt x="7276347" y="3838261"/>
                </a:lnTo>
                <a:lnTo>
                  <a:pt x="7276347" y="3365728"/>
                </a:lnTo>
                <a:lnTo>
                  <a:pt x="7134903" y="3365728"/>
                </a:lnTo>
                <a:lnTo>
                  <a:pt x="6963081" y="3365728"/>
                </a:lnTo>
                <a:lnTo>
                  <a:pt x="6806196" y="3365728"/>
                </a:lnTo>
                <a:lnTo>
                  <a:pt x="6806196" y="3736326"/>
                </a:lnTo>
                <a:lnTo>
                  <a:pt x="6805970" y="3736326"/>
                </a:lnTo>
                <a:lnTo>
                  <a:pt x="6643209" y="3736326"/>
                </a:lnTo>
                <a:lnTo>
                  <a:pt x="6471387" y="3736326"/>
                </a:lnTo>
                <a:lnTo>
                  <a:pt x="6308400" y="3736326"/>
                </a:lnTo>
                <a:lnTo>
                  <a:pt x="6308400" y="3651124"/>
                </a:lnTo>
                <a:lnTo>
                  <a:pt x="6150198" y="3651124"/>
                </a:lnTo>
                <a:lnTo>
                  <a:pt x="5978376" y="3651124"/>
                </a:lnTo>
                <a:lnTo>
                  <a:pt x="5818703" y="3651124"/>
                </a:lnTo>
                <a:lnTo>
                  <a:pt x="5818703" y="3893722"/>
                </a:lnTo>
                <a:lnTo>
                  <a:pt x="5818477" y="3893722"/>
                </a:lnTo>
                <a:lnTo>
                  <a:pt x="5655715" y="3893722"/>
                </a:lnTo>
                <a:lnTo>
                  <a:pt x="5483894" y="3893722"/>
                </a:lnTo>
                <a:lnTo>
                  <a:pt x="5320907" y="3893722"/>
                </a:lnTo>
                <a:lnTo>
                  <a:pt x="5320907" y="3024343"/>
                </a:lnTo>
                <a:lnTo>
                  <a:pt x="5161234" y="3024343"/>
                </a:lnTo>
                <a:lnTo>
                  <a:pt x="4989410" y="3024343"/>
                </a:lnTo>
                <a:lnTo>
                  <a:pt x="4853169" y="3024343"/>
                </a:lnTo>
                <a:lnTo>
                  <a:pt x="4853169" y="3802164"/>
                </a:lnTo>
                <a:lnTo>
                  <a:pt x="4852944" y="3802164"/>
                </a:lnTo>
                <a:lnTo>
                  <a:pt x="4690182" y="3802164"/>
                </a:lnTo>
                <a:lnTo>
                  <a:pt x="4518360" y="3802164"/>
                </a:lnTo>
                <a:lnTo>
                  <a:pt x="4355373" y="3802164"/>
                </a:lnTo>
                <a:lnTo>
                  <a:pt x="4355373" y="3460780"/>
                </a:lnTo>
                <a:lnTo>
                  <a:pt x="4201677" y="3460780"/>
                </a:lnTo>
                <a:lnTo>
                  <a:pt x="4029864" y="3460780"/>
                </a:lnTo>
                <a:lnTo>
                  <a:pt x="3902209" y="3460780"/>
                </a:lnTo>
                <a:lnTo>
                  <a:pt x="3902209" y="3763405"/>
                </a:lnTo>
                <a:lnTo>
                  <a:pt x="3901981" y="3763405"/>
                </a:lnTo>
                <a:lnTo>
                  <a:pt x="3739221" y="3763405"/>
                </a:lnTo>
                <a:lnTo>
                  <a:pt x="3567399" y="3763405"/>
                </a:lnTo>
                <a:lnTo>
                  <a:pt x="3404413" y="3763405"/>
                </a:lnTo>
                <a:lnTo>
                  <a:pt x="3404413" y="3425852"/>
                </a:lnTo>
                <a:lnTo>
                  <a:pt x="3247924" y="3425852"/>
                </a:lnTo>
                <a:lnTo>
                  <a:pt x="3076102" y="3425852"/>
                </a:lnTo>
                <a:lnTo>
                  <a:pt x="2913638" y="3425852"/>
                </a:lnTo>
                <a:lnTo>
                  <a:pt x="2913638" y="3862289"/>
                </a:lnTo>
                <a:lnTo>
                  <a:pt x="2913413" y="3862289"/>
                </a:lnTo>
                <a:lnTo>
                  <a:pt x="2750651" y="3862289"/>
                </a:lnTo>
                <a:lnTo>
                  <a:pt x="2578831" y="3862289"/>
                </a:lnTo>
                <a:lnTo>
                  <a:pt x="2415842" y="3862289"/>
                </a:lnTo>
                <a:lnTo>
                  <a:pt x="2415842" y="3153004"/>
                </a:lnTo>
                <a:lnTo>
                  <a:pt x="2277533" y="3153004"/>
                </a:lnTo>
                <a:lnTo>
                  <a:pt x="2105709" y="3153004"/>
                </a:lnTo>
                <a:lnTo>
                  <a:pt x="1959736" y="3153004"/>
                </a:lnTo>
                <a:lnTo>
                  <a:pt x="1959736" y="3547341"/>
                </a:lnTo>
                <a:lnTo>
                  <a:pt x="1959510" y="3547341"/>
                </a:lnTo>
                <a:lnTo>
                  <a:pt x="1796750" y="3547341"/>
                </a:lnTo>
                <a:lnTo>
                  <a:pt x="1624927" y="3547341"/>
                </a:lnTo>
                <a:lnTo>
                  <a:pt x="1461940" y="3547341"/>
                </a:lnTo>
                <a:lnTo>
                  <a:pt x="1461940" y="3547341"/>
                </a:lnTo>
                <a:lnTo>
                  <a:pt x="1461940" y="3460780"/>
                </a:lnTo>
                <a:lnTo>
                  <a:pt x="1317009" y="3460780"/>
                </a:lnTo>
                <a:lnTo>
                  <a:pt x="1145188" y="3460780"/>
                </a:lnTo>
                <a:lnTo>
                  <a:pt x="982201" y="3460780"/>
                </a:lnTo>
                <a:lnTo>
                  <a:pt x="982201" y="1784892"/>
                </a:lnTo>
                <a:lnTo>
                  <a:pt x="985682" y="1784892"/>
                </a:lnTo>
                <a:lnTo>
                  <a:pt x="1151588" y="1207372"/>
                </a:lnTo>
                <a:lnTo>
                  <a:pt x="1150981" y="1207372"/>
                </a:lnTo>
                <a:lnTo>
                  <a:pt x="1177152" y="1118381"/>
                </a:lnTo>
                <a:lnTo>
                  <a:pt x="1210822" y="1001177"/>
                </a:lnTo>
                <a:lnTo>
                  <a:pt x="1210916" y="1001177"/>
                </a:lnTo>
                <a:cubicBezTo>
                  <a:pt x="1212755" y="994696"/>
                  <a:pt x="1216436" y="989848"/>
                  <a:pt x="1221036" y="986627"/>
                </a:cubicBezTo>
                <a:lnTo>
                  <a:pt x="1221831" y="986383"/>
                </a:lnTo>
                <a:lnTo>
                  <a:pt x="1221832" y="986382"/>
                </a:lnTo>
                <a:lnTo>
                  <a:pt x="1221966" y="986342"/>
                </a:lnTo>
                <a:lnTo>
                  <a:pt x="1236661" y="981841"/>
                </a:lnTo>
                <a:lnTo>
                  <a:pt x="1236828" y="981895"/>
                </a:lnTo>
                <a:lnTo>
                  <a:pt x="1237007" y="981842"/>
                </a:lnTo>
                <a:cubicBezTo>
                  <a:pt x="1247704" y="981898"/>
                  <a:pt x="1258368" y="988112"/>
                  <a:pt x="1261801" y="1000451"/>
                </a:cubicBezTo>
                <a:lnTo>
                  <a:pt x="1262007" y="1001184"/>
                </a:lnTo>
                <a:lnTo>
                  <a:pt x="1262192" y="1001459"/>
                </a:lnTo>
                <a:lnTo>
                  <a:pt x="1266815" y="1018351"/>
                </a:lnTo>
                <a:lnTo>
                  <a:pt x="1319752" y="1207372"/>
                </a:lnTo>
                <a:lnTo>
                  <a:pt x="1318525" y="1207372"/>
                </a:lnTo>
                <a:lnTo>
                  <a:pt x="1476516" y="1784892"/>
                </a:lnTo>
                <a:lnTo>
                  <a:pt x="1479771" y="1784892"/>
                </a:lnTo>
                <a:lnTo>
                  <a:pt x="1479996" y="1784892"/>
                </a:lnTo>
                <a:lnTo>
                  <a:pt x="1479996" y="1797616"/>
                </a:lnTo>
                <a:lnTo>
                  <a:pt x="1482100" y="1805303"/>
                </a:lnTo>
                <a:cubicBezTo>
                  <a:pt x="1482100" y="1805303"/>
                  <a:pt x="1482100" y="1808249"/>
                  <a:pt x="1481068" y="1812815"/>
                </a:cubicBezTo>
                <a:lnTo>
                  <a:pt x="1479996" y="1815374"/>
                </a:lnTo>
                <a:lnTo>
                  <a:pt x="1479996" y="1820714"/>
                </a:lnTo>
                <a:lnTo>
                  <a:pt x="1690562" y="1087738"/>
                </a:lnTo>
                <a:lnTo>
                  <a:pt x="1690656" y="1087738"/>
                </a:lnTo>
                <a:cubicBezTo>
                  <a:pt x="1694331" y="1074777"/>
                  <a:pt x="1705383" y="1068343"/>
                  <a:pt x="1716399" y="1068402"/>
                </a:cubicBezTo>
                <a:lnTo>
                  <a:pt x="1717816" y="1068852"/>
                </a:lnTo>
                <a:lnTo>
                  <a:pt x="1719225" y="1068403"/>
                </a:lnTo>
                <a:cubicBezTo>
                  <a:pt x="1729262" y="1068459"/>
                  <a:pt x="1739266" y="1074673"/>
                  <a:pt x="1742488" y="1087012"/>
                </a:cubicBezTo>
                <a:lnTo>
                  <a:pt x="1762628" y="1163665"/>
                </a:lnTo>
                <a:lnTo>
                  <a:pt x="1942725" y="1821993"/>
                </a:lnTo>
                <a:lnTo>
                  <a:pt x="1942725" y="1477116"/>
                </a:lnTo>
                <a:lnTo>
                  <a:pt x="1946205" y="1477116"/>
                </a:lnTo>
                <a:lnTo>
                  <a:pt x="2171342" y="693401"/>
                </a:lnTo>
                <a:lnTo>
                  <a:pt x="2171437" y="693401"/>
                </a:lnTo>
                <a:cubicBezTo>
                  <a:pt x="2175112" y="680440"/>
                  <a:pt x="2186164" y="674006"/>
                  <a:pt x="2197184" y="674065"/>
                </a:cubicBezTo>
                <a:lnTo>
                  <a:pt x="2198596" y="674515"/>
                </a:lnTo>
                <a:lnTo>
                  <a:pt x="2200007" y="674066"/>
                </a:lnTo>
                <a:cubicBezTo>
                  <a:pt x="2210044" y="674122"/>
                  <a:pt x="2220049" y="680336"/>
                  <a:pt x="2223268" y="692675"/>
                </a:cubicBezTo>
                <a:lnTo>
                  <a:pt x="2243407" y="769329"/>
                </a:lnTo>
                <a:lnTo>
                  <a:pt x="2437038" y="1477116"/>
                </a:lnTo>
                <a:lnTo>
                  <a:pt x="2440291" y="1477116"/>
                </a:lnTo>
                <a:lnTo>
                  <a:pt x="2440518" y="1477116"/>
                </a:lnTo>
                <a:lnTo>
                  <a:pt x="2440518" y="1489840"/>
                </a:lnTo>
                <a:lnTo>
                  <a:pt x="2442621" y="1497527"/>
                </a:lnTo>
                <a:cubicBezTo>
                  <a:pt x="2442621" y="1497527"/>
                  <a:pt x="2442621" y="1500473"/>
                  <a:pt x="2441590" y="1505039"/>
                </a:cubicBezTo>
                <a:lnTo>
                  <a:pt x="2440518" y="1507598"/>
                </a:lnTo>
                <a:lnTo>
                  <a:pt x="2440518" y="2112619"/>
                </a:lnTo>
                <a:lnTo>
                  <a:pt x="2585230" y="1608881"/>
                </a:lnTo>
                <a:lnTo>
                  <a:pt x="2584622" y="1608881"/>
                </a:lnTo>
                <a:lnTo>
                  <a:pt x="2610801" y="1519862"/>
                </a:lnTo>
                <a:lnTo>
                  <a:pt x="2644463" y="1402686"/>
                </a:lnTo>
                <a:lnTo>
                  <a:pt x="2644556" y="1402686"/>
                </a:lnTo>
                <a:cubicBezTo>
                  <a:pt x="2646393" y="1396206"/>
                  <a:pt x="2650077" y="1391357"/>
                  <a:pt x="2654676" y="1388136"/>
                </a:cubicBezTo>
                <a:lnTo>
                  <a:pt x="2655472" y="1387892"/>
                </a:lnTo>
                <a:lnTo>
                  <a:pt x="2655472" y="1387891"/>
                </a:lnTo>
                <a:lnTo>
                  <a:pt x="2655602" y="1387853"/>
                </a:lnTo>
                <a:lnTo>
                  <a:pt x="2670302" y="1383351"/>
                </a:lnTo>
                <a:lnTo>
                  <a:pt x="2670470" y="1383404"/>
                </a:lnTo>
                <a:lnTo>
                  <a:pt x="2670649" y="1383351"/>
                </a:lnTo>
                <a:cubicBezTo>
                  <a:pt x="2681346" y="1383407"/>
                  <a:pt x="2692008" y="1389621"/>
                  <a:pt x="2695443" y="1401961"/>
                </a:cubicBezTo>
                <a:lnTo>
                  <a:pt x="2695647" y="1402694"/>
                </a:lnTo>
                <a:lnTo>
                  <a:pt x="2695835" y="1402968"/>
                </a:lnTo>
                <a:lnTo>
                  <a:pt x="2700451" y="1419846"/>
                </a:lnTo>
                <a:lnTo>
                  <a:pt x="2753393" y="1608881"/>
                </a:lnTo>
                <a:lnTo>
                  <a:pt x="2752166" y="1608881"/>
                </a:lnTo>
                <a:lnTo>
                  <a:pt x="2910158" y="2186401"/>
                </a:lnTo>
                <a:lnTo>
                  <a:pt x="2913115" y="2186401"/>
                </a:lnTo>
                <a:lnTo>
                  <a:pt x="2913115" y="1749964"/>
                </a:lnTo>
                <a:lnTo>
                  <a:pt x="2916596" y="1749964"/>
                </a:lnTo>
                <a:lnTo>
                  <a:pt x="3141736" y="966249"/>
                </a:lnTo>
                <a:lnTo>
                  <a:pt x="3141830" y="966249"/>
                </a:lnTo>
                <a:cubicBezTo>
                  <a:pt x="3145506" y="953288"/>
                  <a:pt x="3156559" y="946854"/>
                  <a:pt x="3167574" y="946913"/>
                </a:cubicBezTo>
                <a:lnTo>
                  <a:pt x="3168991" y="947363"/>
                </a:lnTo>
                <a:lnTo>
                  <a:pt x="3170400" y="946914"/>
                </a:lnTo>
                <a:cubicBezTo>
                  <a:pt x="3180436" y="946970"/>
                  <a:pt x="3190442" y="953184"/>
                  <a:pt x="3193663" y="965523"/>
                </a:cubicBezTo>
                <a:lnTo>
                  <a:pt x="3213801" y="1042176"/>
                </a:lnTo>
                <a:lnTo>
                  <a:pt x="3407429" y="1749964"/>
                </a:lnTo>
                <a:lnTo>
                  <a:pt x="3410686" y="1749964"/>
                </a:lnTo>
                <a:lnTo>
                  <a:pt x="3410910" y="1749964"/>
                </a:lnTo>
                <a:lnTo>
                  <a:pt x="3410910" y="1762688"/>
                </a:lnTo>
                <a:lnTo>
                  <a:pt x="3413015" y="1770375"/>
                </a:lnTo>
                <a:cubicBezTo>
                  <a:pt x="3413015" y="1770375"/>
                  <a:pt x="3413015" y="1773321"/>
                  <a:pt x="3411983" y="1777887"/>
                </a:cubicBezTo>
                <a:lnTo>
                  <a:pt x="3410910" y="1780446"/>
                </a:lnTo>
                <a:lnTo>
                  <a:pt x="3410910" y="2077012"/>
                </a:lnTo>
                <a:lnTo>
                  <a:pt x="3633034" y="1303802"/>
                </a:lnTo>
                <a:lnTo>
                  <a:pt x="3633130" y="1303802"/>
                </a:lnTo>
                <a:cubicBezTo>
                  <a:pt x="3636804" y="1290841"/>
                  <a:pt x="3647856" y="1284407"/>
                  <a:pt x="3658871" y="1284466"/>
                </a:cubicBezTo>
                <a:lnTo>
                  <a:pt x="3660288" y="1284916"/>
                </a:lnTo>
                <a:lnTo>
                  <a:pt x="3661697" y="1284467"/>
                </a:lnTo>
                <a:cubicBezTo>
                  <a:pt x="3671732" y="1284523"/>
                  <a:pt x="3681740" y="1290737"/>
                  <a:pt x="3684958" y="1303076"/>
                </a:cubicBezTo>
                <a:lnTo>
                  <a:pt x="3705100" y="1379733"/>
                </a:lnTo>
                <a:lnTo>
                  <a:pt x="3866879" y="1971092"/>
                </a:lnTo>
                <a:lnTo>
                  <a:pt x="3866879" y="1784892"/>
                </a:lnTo>
                <a:lnTo>
                  <a:pt x="3870357" y="1784892"/>
                </a:lnTo>
                <a:lnTo>
                  <a:pt x="4036264" y="1207372"/>
                </a:lnTo>
                <a:lnTo>
                  <a:pt x="4035657" y="1207372"/>
                </a:lnTo>
                <a:lnTo>
                  <a:pt x="4061835" y="1118354"/>
                </a:lnTo>
                <a:lnTo>
                  <a:pt x="4095498" y="1001177"/>
                </a:lnTo>
                <a:lnTo>
                  <a:pt x="4095592" y="1001177"/>
                </a:lnTo>
                <a:cubicBezTo>
                  <a:pt x="4097428" y="994696"/>
                  <a:pt x="4101111" y="989848"/>
                  <a:pt x="4105709" y="986627"/>
                </a:cubicBezTo>
                <a:lnTo>
                  <a:pt x="4106506" y="986383"/>
                </a:lnTo>
                <a:lnTo>
                  <a:pt x="4106507" y="986382"/>
                </a:lnTo>
                <a:lnTo>
                  <a:pt x="4106629" y="986346"/>
                </a:lnTo>
                <a:lnTo>
                  <a:pt x="4121335" y="981841"/>
                </a:lnTo>
                <a:lnTo>
                  <a:pt x="4121505" y="981895"/>
                </a:lnTo>
                <a:lnTo>
                  <a:pt x="4121682" y="981842"/>
                </a:lnTo>
                <a:cubicBezTo>
                  <a:pt x="4132379" y="981898"/>
                  <a:pt x="4143043" y="988112"/>
                  <a:pt x="4146476" y="1000451"/>
                </a:cubicBezTo>
                <a:lnTo>
                  <a:pt x="4146682" y="1001184"/>
                </a:lnTo>
                <a:lnTo>
                  <a:pt x="4146868" y="1001459"/>
                </a:lnTo>
                <a:lnTo>
                  <a:pt x="4151489" y="1018348"/>
                </a:lnTo>
                <a:lnTo>
                  <a:pt x="4204421" y="1207372"/>
                </a:lnTo>
                <a:lnTo>
                  <a:pt x="4203192" y="1207372"/>
                </a:lnTo>
                <a:lnTo>
                  <a:pt x="4361183" y="1784892"/>
                </a:lnTo>
                <a:lnTo>
                  <a:pt x="4364438" y="1784892"/>
                </a:lnTo>
                <a:lnTo>
                  <a:pt x="4364664" y="1784892"/>
                </a:lnTo>
                <a:lnTo>
                  <a:pt x="4364664" y="1797616"/>
                </a:lnTo>
                <a:lnTo>
                  <a:pt x="4366768" y="1805303"/>
                </a:lnTo>
                <a:cubicBezTo>
                  <a:pt x="4366768" y="1805303"/>
                  <a:pt x="4366768" y="1808249"/>
                  <a:pt x="4365737" y="1812815"/>
                </a:cubicBezTo>
                <a:lnTo>
                  <a:pt x="4364664" y="1815374"/>
                </a:lnTo>
                <a:lnTo>
                  <a:pt x="4364664" y="2106047"/>
                </a:lnTo>
                <a:lnTo>
                  <a:pt x="4583994" y="1342561"/>
                </a:lnTo>
                <a:lnTo>
                  <a:pt x="4584088" y="1342561"/>
                </a:lnTo>
                <a:cubicBezTo>
                  <a:pt x="4587764" y="1329600"/>
                  <a:pt x="4598816" y="1323166"/>
                  <a:pt x="4609833" y="1323226"/>
                </a:cubicBezTo>
                <a:lnTo>
                  <a:pt x="4611249" y="1323676"/>
                </a:lnTo>
                <a:lnTo>
                  <a:pt x="4612659" y="1323226"/>
                </a:lnTo>
                <a:cubicBezTo>
                  <a:pt x="4622695" y="1323282"/>
                  <a:pt x="4632700" y="1329496"/>
                  <a:pt x="4635921" y="1341836"/>
                </a:cubicBezTo>
                <a:lnTo>
                  <a:pt x="4656090" y="1418601"/>
                </a:lnTo>
                <a:lnTo>
                  <a:pt x="4826423" y="2041233"/>
                </a:lnTo>
                <a:lnTo>
                  <a:pt x="4826423" y="1348455"/>
                </a:lnTo>
                <a:lnTo>
                  <a:pt x="4829904" y="1348455"/>
                </a:lnTo>
                <a:lnTo>
                  <a:pt x="5055045" y="564740"/>
                </a:lnTo>
                <a:lnTo>
                  <a:pt x="5055138" y="564740"/>
                </a:lnTo>
                <a:cubicBezTo>
                  <a:pt x="5058815" y="551779"/>
                  <a:pt x="5069868" y="545345"/>
                  <a:pt x="5080884" y="545404"/>
                </a:cubicBezTo>
                <a:close/>
                <a:moveTo>
                  <a:pt x="254459" y="71085"/>
                </a:moveTo>
                <a:lnTo>
                  <a:pt x="255874" y="71536"/>
                </a:lnTo>
                <a:lnTo>
                  <a:pt x="257284" y="71086"/>
                </a:lnTo>
                <a:cubicBezTo>
                  <a:pt x="267321" y="71142"/>
                  <a:pt x="277325" y="77356"/>
                  <a:pt x="280546" y="89695"/>
                </a:cubicBezTo>
                <a:lnTo>
                  <a:pt x="300686" y="166349"/>
                </a:lnTo>
                <a:lnTo>
                  <a:pt x="494314" y="874136"/>
                </a:lnTo>
                <a:lnTo>
                  <a:pt x="497570" y="874136"/>
                </a:lnTo>
                <a:lnTo>
                  <a:pt x="497795" y="874136"/>
                </a:lnTo>
                <a:lnTo>
                  <a:pt x="497795" y="886860"/>
                </a:lnTo>
                <a:lnTo>
                  <a:pt x="499898" y="894547"/>
                </a:lnTo>
                <a:cubicBezTo>
                  <a:pt x="499898" y="894547"/>
                  <a:pt x="499898" y="897492"/>
                  <a:pt x="498867" y="902058"/>
                </a:cubicBezTo>
                <a:lnTo>
                  <a:pt x="497795" y="904618"/>
                </a:lnTo>
                <a:lnTo>
                  <a:pt x="497795" y="1603783"/>
                </a:lnTo>
                <a:lnTo>
                  <a:pt x="710757" y="862466"/>
                </a:lnTo>
                <a:lnTo>
                  <a:pt x="710850" y="862466"/>
                </a:lnTo>
                <a:cubicBezTo>
                  <a:pt x="714527" y="849505"/>
                  <a:pt x="725578" y="843071"/>
                  <a:pt x="736594" y="843130"/>
                </a:cubicBezTo>
                <a:lnTo>
                  <a:pt x="738011" y="843580"/>
                </a:lnTo>
                <a:lnTo>
                  <a:pt x="739420" y="843131"/>
                </a:lnTo>
                <a:cubicBezTo>
                  <a:pt x="749457" y="843187"/>
                  <a:pt x="759462" y="849401"/>
                  <a:pt x="762682" y="861740"/>
                </a:cubicBezTo>
                <a:lnTo>
                  <a:pt x="782820" y="938389"/>
                </a:lnTo>
                <a:lnTo>
                  <a:pt x="976451" y="1646181"/>
                </a:lnTo>
                <a:lnTo>
                  <a:pt x="979706" y="1646181"/>
                </a:lnTo>
                <a:lnTo>
                  <a:pt x="979932" y="1646181"/>
                </a:lnTo>
                <a:lnTo>
                  <a:pt x="979932" y="1658905"/>
                </a:lnTo>
                <a:lnTo>
                  <a:pt x="982035" y="1666592"/>
                </a:lnTo>
                <a:cubicBezTo>
                  <a:pt x="982035" y="1666592"/>
                  <a:pt x="982035" y="1669538"/>
                  <a:pt x="981004" y="1674104"/>
                </a:cubicBezTo>
                <a:lnTo>
                  <a:pt x="979932" y="1676663"/>
                </a:lnTo>
                <a:lnTo>
                  <a:pt x="979932" y="3322069"/>
                </a:lnTo>
                <a:lnTo>
                  <a:pt x="979706" y="3322069"/>
                </a:lnTo>
                <a:lnTo>
                  <a:pt x="816945" y="3322069"/>
                </a:lnTo>
                <a:lnTo>
                  <a:pt x="645122" y="3322069"/>
                </a:lnTo>
                <a:lnTo>
                  <a:pt x="482136" y="3322069"/>
                </a:lnTo>
                <a:lnTo>
                  <a:pt x="482136" y="2550024"/>
                </a:lnTo>
                <a:lnTo>
                  <a:pt x="334808" y="2550024"/>
                </a:lnTo>
                <a:lnTo>
                  <a:pt x="162986" y="2550024"/>
                </a:lnTo>
                <a:lnTo>
                  <a:pt x="0" y="2550024"/>
                </a:lnTo>
                <a:lnTo>
                  <a:pt x="0" y="874136"/>
                </a:lnTo>
                <a:lnTo>
                  <a:pt x="3480" y="874136"/>
                </a:lnTo>
                <a:lnTo>
                  <a:pt x="228620" y="90421"/>
                </a:lnTo>
                <a:lnTo>
                  <a:pt x="228715" y="90421"/>
                </a:lnTo>
                <a:cubicBezTo>
                  <a:pt x="232390" y="77460"/>
                  <a:pt x="243443" y="71026"/>
                  <a:pt x="254459" y="71085"/>
                </a:cubicBezTo>
                <a:close/>
                <a:moveTo>
                  <a:pt x="11940100" y="0"/>
                </a:moveTo>
                <a:lnTo>
                  <a:pt x="11941515" y="450"/>
                </a:lnTo>
                <a:lnTo>
                  <a:pt x="11942925" y="1"/>
                </a:lnTo>
                <a:cubicBezTo>
                  <a:pt x="11952962" y="57"/>
                  <a:pt x="11962967" y="6271"/>
                  <a:pt x="11966187" y="18610"/>
                </a:cubicBezTo>
                <a:lnTo>
                  <a:pt x="11986339" y="95310"/>
                </a:lnTo>
                <a:lnTo>
                  <a:pt x="12179955" y="803051"/>
                </a:lnTo>
                <a:lnTo>
                  <a:pt x="12183210" y="803051"/>
                </a:lnTo>
                <a:lnTo>
                  <a:pt x="12183436" y="803051"/>
                </a:lnTo>
                <a:lnTo>
                  <a:pt x="12183436" y="815774"/>
                </a:lnTo>
                <a:lnTo>
                  <a:pt x="12185539" y="823462"/>
                </a:lnTo>
                <a:cubicBezTo>
                  <a:pt x="12185539" y="823462"/>
                  <a:pt x="12185539" y="826407"/>
                  <a:pt x="12184508" y="830973"/>
                </a:cubicBezTo>
                <a:lnTo>
                  <a:pt x="12183436" y="833533"/>
                </a:lnTo>
                <a:lnTo>
                  <a:pt x="12183436" y="2478939"/>
                </a:lnTo>
                <a:lnTo>
                  <a:pt x="12183210" y="2478939"/>
                </a:lnTo>
                <a:lnTo>
                  <a:pt x="12020449" y="2478939"/>
                </a:lnTo>
                <a:lnTo>
                  <a:pt x="11848627" y="2478939"/>
                </a:lnTo>
                <a:lnTo>
                  <a:pt x="11692997" y="2478939"/>
                </a:lnTo>
                <a:lnTo>
                  <a:pt x="11692997" y="3265639"/>
                </a:lnTo>
                <a:lnTo>
                  <a:pt x="11692771" y="3265639"/>
                </a:lnTo>
                <a:lnTo>
                  <a:pt x="11530010" y="3265639"/>
                </a:lnTo>
                <a:lnTo>
                  <a:pt x="11358188" y="3265639"/>
                </a:lnTo>
                <a:lnTo>
                  <a:pt x="11195201" y="3265639"/>
                </a:lnTo>
                <a:lnTo>
                  <a:pt x="11195201" y="3064169"/>
                </a:lnTo>
                <a:lnTo>
                  <a:pt x="11036853" y="3064169"/>
                </a:lnTo>
                <a:lnTo>
                  <a:pt x="10865031" y="3064169"/>
                </a:lnTo>
                <a:lnTo>
                  <a:pt x="10714302" y="3064169"/>
                </a:lnTo>
                <a:lnTo>
                  <a:pt x="10714302" y="3095602"/>
                </a:lnTo>
                <a:lnTo>
                  <a:pt x="10714076" y="3095602"/>
                </a:lnTo>
                <a:lnTo>
                  <a:pt x="10551315" y="3095602"/>
                </a:lnTo>
                <a:lnTo>
                  <a:pt x="10379493" y="3095602"/>
                </a:lnTo>
                <a:lnTo>
                  <a:pt x="10218853" y="3095602"/>
                </a:lnTo>
                <a:lnTo>
                  <a:pt x="10218853" y="3222720"/>
                </a:lnTo>
                <a:lnTo>
                  <a:pt x="10218627" y="3222720"/>
                </a:lnTo>
                <a:lnTo>
                  <a:pt x="10055866" y="3222720"/>
                </a:lnTo>
                <a:lnTo>
                  <a:pt x="9884044" y="3222720"/>
                </a:lnTo>
                <a:lnTo>
                  <a:pt x="9721057" y="3222720"/>
                </a:lnTo>
                <a:lnTo>
                  <a:pt x="9721057" y="2773279"/>
                </a:lnTo>
                <a:lnTo>
                  <a:pt x="9583336" y="2773279"/>
                </a:lnTo>
                <a:lnTo>
                  <a:pt x="9411514" y="2773279"/>
                </a:lnTo>
                <a:lnTo>
                  <a:pt x="9253167" y="2773279"/>
                </a:lnTo>
                <a:lnTo>
                  <a:pt x="9253167" y="3063281"/>
                </a:lnTo>
                <a:lnTo>
                  <a:pt x="9252941" y="3063281"/>
                </a:lnTo>
                <a:lnTo>
                  <a:pt x="9090180" y="3063281"/>
                </a:lnTo>
                <a:lnTo>
                  <a:pt x="8918358" y="3063281"/>
                </a:lnTo>
                <a:lnTo>
                  <a:pt x="8755371" y="3063281"/>
                </a:lnTo>
                <a:lnTo>
                  <a:pt x="8755371" y="1387393"/>
                </a:lnTo>
                <a:lnTo>
                  <a:pt x="8758852" y="1387393"/>
                </a:lnTo>
                <a:lnTo>
                  <a:pt x="8983992" y="603678"/>
                </a:lnTo>
                <a:lnTo>
                  <a:pt x="8984086" y="603678"/>
                </a:lnTo>
                <a:cubicBezTo>
                  <a:pt x="8987762" y="590717"/>
                  <a:pt x="8998814" y="584283"/>
                  <a:pt x="9009831" y="584342"/>
                </a:cubicBezTo>
                <a:lnTo>
                  <a:pt x="9011246" y="584792"/>
                </a:lnTo>
                <a:lnTo>
                  <a:pt x="9012656" y="584343"/>
                </a:lnTo>
                <a:cubicBezTo>
                  <a:pt x="9022693" y="584399"/>
                  <a:pt x="9032698" y="590613"/>
                  <a:pt x="9035918" y="602952"/>
                </a:cubicBezTo>
                <a:lnTo>
                  <a:pt x="9056070" y="679654"/>
                </a:lnTo>
                <a:lnTo>
                  <a:pt x="9248527" y="1383156"/>
                </a:lnTo>
                <a:lnTo>
                  <a:pt x="9248527" y="1097391"/>
                </a:lnTo>
                <a:lnTo>
                  <a:pt x="9252008" y="1097391"/>
                </a:lnTo>
                <a:lnTo>
                  <a:pt x="9477148" y="313676"/>
                </a:lnTo>
                <a:lnTo>
                  <a:pt x="9477242" y="313676"/>
                </a:lnTo>
                <a:cubicBezTo>
                  <a:pt x="9480918" y="300715"/>
                  <a:pt x="9491970" y="294281"/>
                  <a:pt x="9502987" y="294340"/>
                </a:cubicBezTo>
                <a:lnTo>
                  <a:pt x="9504402" y="294790"/>
                </a:lnTo>
                <a:lnTo>
                  <a:pt x="9505812" y="294341"/>
                </a:lnTo>
                <a:cubicBezTo>
                  <a:pt x="9515849" y="294397"/>
                  <a:pt x="9525854" y="300611"/>
                  <a:pt x="9529074" y="312950"/>
                </a:cubicBezTo>
                <a:lnTo>
                  <a:pt x="9549225" y="389647"/>
                </a:lnTo>
                <a:lnTo>
                  <a:pt x="9742842" y="1097391"/>
                </a:lnTo>
                <a:lnTo>
                  <a:pt x="9746097" y="1097391"/>
                </a:lnTo>
                <a:lnTo>
                  <a:pt x="9746323" y="1097391"/>
                </a:lnTo>
                <a:lnTo>
                  <a:pt x="9746323" y="1110115"/>
                </a:lnTo>
                <a:lnTo>
                  <a:pt x="9748426" y="1117802"/>
                </a:lnTo>
                <a:cubicBezTo>
                  <a:pt x="9748426" y="1117802"/>
                  <a:pt x="9748426" y="1120747"/>
                  <a:pt x="9747395" y="1125313"/>
                </a:cubicBezTo>
                <a:lnTo>
                  <a:pt x="9746323" y="1127873"/>
                </a:lnTo>
                <a:lnTo>
                  <a:pt x="9746323" y="1470997"/>
                </a:lnTo>
                <a:lnTo>
                  <a:pt x="9890444" y="969312"/>
                </a:lnTo>
                <a:lnTo>
                  <a:pt x="9889837" y="969312"/>
                </a:lnTo>
                <a:lnTo>
                  <a:pt x="9916012" y="880309"/>
                </a:lnTo>
                <a:lnTo>
                  <a:pt x="9949678" y="763117"/>
                </a:lnTo>
                <a:lnTo>
                  <a:pt x="9949772" y="763117"/>
                </a:lnTo>
                <a:cubicBezTo>
                  <a:pt x="9951610" y="756636"/>
                  <a:pt x="9955292" y="751788"/>
                  <a:pt x="9959892" y="748567"/>
                </a:cubicBezTo>
                <a:lnTo>
                  <a:pt x="9960687" y="748323"/>
                </a:lnTo>
                <a:lnTo>
                  <a:pt x="9960688" y="748322"/>
                </a:lnTo>
                <a:lnTo>
                  <a:pt x="9960829" y="748279"/>
                </a:lnTo>
                <a:lnTo>
                  <a:pt x="9975517" y="743781"/>
                </a:lnTo>
                <a:lnTo>
                  <a:pt x="9975685" y="743835"/>
                </a:lnTo>
                <a:lnTo>
                  <a:pt x="9975862" y="743782"/>
                </a:lnTo>
                <a:cubicBezTo>
                  <a:pt x="9986560" y="743838"/>
                  <a:pt x="9997225" y="750052"/>
                  <a:pt x="10000657" y="762391"/>
                </a:cubicBezTo>
                <a:lnTo>
                  <a:pt x="10000862" y="763124"/>
                </a:lnTo>
                <a:lnTo>
                  <a:pt x="10001049" y="763399"/>
                </a:lnTo>
                <a:lnTo>
                  <a:pt x="10005676" y="780313"/>
                </a:lnTo>
                <a:lnTo>
                  <a:pt x="10058608" y="969312"/>
                </a:lnTo>
                <a:lnTo>
                  <a:pt x="10057380" y="969312"/>
                </a:lnTo>
                <a:lnTo>
                  <a:pt x="10215372" y="1546832"/>
                </a:lnTo>
                <a:lnTo>
                  <a:pt x="10216506" y="1546832"/>
                </a:lnTo>
                <a:lnTo>
                  <a:pt x="10216506" y="1419714"/>
                </a:lnTo>
                <a:lnTo>
                  <a:pt x="10219987" y="1419714"/>
                </a:lnTo>
                <a:lnTo>
                  <a:pt x="10445127" y="635999"/>
                </a:lnTo>
                <a:lnTo>
                  <a:pt x="10445221" y="635999"/>
                </a:lnTo>
                <a:cubicBezTo>
                  <a:pt x="10448897" y="623038"/>
                  <a:pt x="10459949" y="616604"/>
                  <a:pt x="10470966" y="616663"/>
                </a:cubicBezTo>
                <a:lnTo>
                  <a:pt x="10472381" y="617113"/>
                </a:lnTo>
                <a:lnTo>
                  <a:pt x="10473791" y="616664"/>
                </a:lnTo>
                <a:cubicBezTo>
                  <a:pt x="10483828" y="616720"/>
                  <a:pt x="10493833" y="622934"/>
                  <a:pt x="10497053" y="635273"/>
                </a:cubicBezTo>
                <a:lnTo>
                  <a:pt x="10517201" y="711960"/>
                </a:lnTo>
                <a:lnTo>
                  <a:pt x="10702222" y="1388281"/>
                </a:lnTo>
                <a:lnTo>
                  <a:pt x="10705525" y="1388281"/>
                </a:lnTo>
                <a:lnTo>
                  <a:pt x="10930665" y="604566"/>
                </a:lnTo>
                <a:lnTo>
                  <a:pt x="10930759" y="604566"/>
                </a:lnTo>
                <a:cubicBezTo>
                  <a:pt x="10934435" y="591605"/>
                  <a:pt x="10945487" y="585171"/>
                  <a:pt x="10956504" y="585230"/>
                </a:cubicBezTo>
                <a:lnTo>
                  <a:pt x="10957919" y="585680"/>
                </a:lnTo>
                <a:lnTo>
                  <a:pt x="10959329" y="585231"/>
                </a:lnTo>
                <a:cubicBezTo>
                  <a:pt x="10969366" y="585287"/>
                  <a:pt x="10979371" y="591501"/>
                  <a:pt x="10982591" y="603840"/>
                </a:cubicBezTo>
                <a:lnTo>
                  <a:pt x="11002741" y="680534"/>
                </a:lnTo>
                <a:lnTo>
                  <a:pt x="11196359" y="1388281"/>
                </a:lnTo>
                <a:lnTo>
                  <a:pt x="11199614" y="1388281"/>
                </a:lnTo>
                <a:lnTo>
                  <a:pt x="11199840" y="1388281"/>
                </a:lnTo>
                <a:lnTo>
                  <a:pt x="11199840" y="1401005"/>
                </a:lnTo>
                <a:lnTo>
                  <a:pt x="11201943" y="1408692"/>
                </a:lnTo>
                <a:cubicBezTo>
                  <a:pt x="11201943" y="1408692"/>
                  <a:pt x="11201943" y="1411638"/>
                  <a:pt x="11200912" y="1416204"/>
                </a:cubicBezTo>
                <a:lnTo>
                  <a:pt x="11199840" y="1418764"/>
                </a:lnTo>
                <a:lnTo>
                  <a:pt x="11199840" y="1585719"/>
                </a:lnTo>
                <a:lnTo>
                  <a:pt x="11364588" y="1012231"/>
                </a:lnTo>
                <a:lnTo>
                  <a:pt x="11363981" y="1012231"/>
                </a:lnTo>
                <a:lnTo>
                  <a:pt x="11390156" y="923228"/>
                </a:lnTo>
                <a:lnTo>
                  <a:pt x="11423822" y="806036"/>
                </a:lnTo>
                <a:lnTo>
                  <a:pt x="11423916" y="806036"/>
                </a:lnTo>
                <a:cubicBezTo>
                  <a:pt x="11425754" y="799555"/>
                  <a:pt x="11429436" y="794707"/>
                  <a:pt x="11434036" y="791486"/>
                </a:cubicBezTo>
                <a:lnTo>
                  <a:pt x="11434831" y="791242"/>
                </a:lnTo>
                <a:lnTo>
                  <a:pt x="11434832" y="791241"/>
                </a:lnTo>
                <a:lnTo>
                  <a:pt x="11434966" y="791201"/>
                </a:lnTo>
                <a:lnTo>
                  <a:pt x="11449661" y="786700"/>
                </a:lnTo>
                <a:lnTo>
                  <a:pt x="11449829" y="786754"/>
                </a:lnTo>
                <a:lnTo>
                  <a:pt x="11450006" y="786701"/>
                </a:lnTo>
                <a:cubicBezTo>
                  <a:pt x="11460704" y="786757"/>
                  <a:pt x="11471369" y="792971"/>
                  <a:pt x="11474801" y="805310"/>
                </a:cubicBezTo>
                <a:lnTo>
                  <a:pt x="11475006" y="806043"/>
                </a:lnTo>
                <a:lnTo>
                  <a:pt x="11475193" y="806318"/>
                </a:lnTo>
                <a:lnTo>
                  <a:pt x="11479816" y="823218"/>
                </a:lnTo>
                <a:lnTo>
                  <a:pt x="11532752" y="1012231"/>
                </a:lnTo>
                <a:lnTo>
                  <a:pt x="11531524" y="1012231"/>
                </a:lnTo>
                <a:lnTo>
                  <a:pt x="11685640" y="1575583"/>
                </a:lnTo>
                <a:lnTo>
                  <a:pt x="11685640" y="803051"/>
                </a:lnTo>
                <a:lnTo>
                  <a:pt x="11689121" y="803051"/>
                </a:lnTo>
                <a:lnTo>
                  <a:pt x="11914261" y="19336"/>
                </a:lnTo>
                <a:lnTo>
                  <a:pt x="11914355" y="19336"/>
                </a:lnTo>
                <a:cubicBezTo>
                  <a:pt x="11918031" y="6375"/>
                  <a:pt x="11929083" y="-59"/>
                  <a:pt x="119401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100013" rotWithShape="0" algn="bl" dir="5400000" dist="57150">
              <a:srgbClr val="000000">
                <a:alpha val="46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7" name="Google Shape;927;p18"/>
          <p:cNvGrpSpPr/>
          <p:nvPr/>
        </p:nvGrpSpPr>
        <p:grpSpPr>
          <a:xfrm>
            <a:off x="2410" y="3410228"/>
            <a:ext cx="9139164" cy="2920292"/>
            <a:chOff x="14" y="4390945"/>
            <a:chExt cx="12185552" cy="3893722"/>
          </a:xfrm>
        </p:grpSpPr>
        <p:grpSp>
          <p:nvGrpSpPr>
            <p:cNvPr id="928" name="Google Shape;928;p18"/>
            <p:cNvGrpSpPr/>
            <p:nvPr/>
          </p:nvGrpSpPr>
          <p:grpSpPr>
            <a:xfrm>
              <a:off x="482149" y="5234075"/>
              <a:ext cx="499899" cy="2478939"/>
              <a:chOff x="363584" y="4352937"/>
              <a:chExt cx="505153" cy="2504991"/>
            </a:xfrm>
          </p:grpSpPr>
          <p:sp>
            <p:nvSpPr>
              <p:cNvPr id="929" name="Google Shape;92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4" name="Google Shape;934;p18"/>
            <p:cNvGrpSpPr/>
            <p:nvPr/>
          </p:nvGrpSpPr>
          <p:grpSpPr>
            <a:xfrm>
              <a:off x="982214" y="5372786"/>
              <a:ext cx="499899" cy="2478939"/>
              <a:chOff x="363584" y="4352937"/>
              <a:chExt cx="505153" cy="2504991"/>
            </a:xfrm>
          </p:grpSpPr>
          <p:sp>
            <p:nvSpPr>
              <p:cNvPr id="935" name="Google Shape;93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0" name="Google Shape;940;p18"/>
            <p:cNvGrpSpPr/>
            <p:nvPr/>
          </p:nvGrpSpPr>
          <p:grpSpPr>
            <a:xfrm>
              <a:off x="1461954" y="5459347"/>
              <a:ext cx="499899" cy="2478939"/>
              <a:chOff x="363584" y="4352937"/>
              <a:chExt cx="505153" cy="2504991"/>
            </a:xfrm>
          </p:grpSpPr>
          <p:sp>
            <p:nvSpPr>
              <p:cNvPr id="941" name="Google Shape;94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6" name="Google Shape;946;p18"/>
            <p:cNvGrpSpPr/>
            <p:nvPr/>
          </p:nvGrpSpPr>
          <p:grpSpPr>
            <a:xfrm>
              <a:off x="14" y="4462030"/>
              <a:ext cx="499899" cy="2478939"/>
              <a:chOff x="363584" y="4352937"/>
              <a:chExt cx="505153" cy="2504991"/>
            </a:xfrm>
          </p:grpSpPr>
          <p:sp>
            <p:nvSpPr>
              <p:cNvPr id="947" name="Google Shape;94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2" name="Google Shape;952;p18"/>
            <p:cNvGrpSpPr/>
            <p:nvPr/>
          </p:nvGrpSpPr>
          <p:grpSpPr>
            <a:xfrm>
              <a:off x="1942739" y="5065010"/>
              <a:ext cx="499899" cy="2478939"/>
              <a:chOff x="363584" y="4352937"/>
              <a:chExt cx="505153" cy="2504991"/>
            </a:xfrm>
          </p:grpSpPr>
          <p:sp>
            <p:nvSpPr>
              <p:cNvPr id="953" name="Google Shape;95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8" name="Google Shape;958;p18"/>
            <p:cNvGrpSpPr/>
            <p:nvPr/>
          </p:nvGrpSpPr>
          <p:grpSpPr>
            <a:xfrm>
              <a:off x="2415859" y="5774295"/>
              <a:ext cx="499899" cy="2478939"/>
              <a:chOff x="363584" y="4352937"/>
              <a:chExt cx="505153" cy="2504991"/>
            </a:xfrm>
          </p:grpSpPr>
          <p:sp>
            <p:nvSpPr>
              <p:cNvPr id="959" name="Google Shape;95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4" name="Google Shape;964;p18"/>
            <p:cNvGrpSpPr/>
            <p:nvPr/>
          </p:nvGrpSpPr>
          <p:grpSpPr>
            <a:xfrm>
              <a:off x="2913132" y="5337858"/>
              <a:ext cx="499899" cy="2478939"/>
              <a:chOff x="363584" y="4352937"/>
              <a:chExt cx="505153" cy="2504991"/>
            </a:xfrm>
          </p:grpSpPr>
          <p:sp>
            <p:nvSpPr>
              <p:cNvPr id="965" name="Google Shape;96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0" name="Google Shape;970;p18"/>
            <p:cNvGrpSpPr/>
            <p:nvPr/>
          </p:nvGrpSpPr>
          <p:grpSpPr>
            <a:xfrm>
              <a:off x="3404430" y="5675411"/>
              <a:ext cx="499899" cy="2478939"/>
              <a:chOff x="363584" y="4352937"/>
              <a:chExt cx="505153" cy="2504991"/>
            </a:xfrm>
          </p:grpSpPr>
          <p:sp>
            <p:nvSpPr>
              <p:cNvPr id="971" name="Google Shape;97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6" name="Google Shape;976;p18"/>
            <p:cNvGrpSpPr/>
            <p:nvPr/>
          </p:nvGrpSpPr>
          <p:grpSpPr>
            <a:xfrm>
              <a:off x="3866895" y="5372786"/>
              <a:ext cx="499899" cy="2478939"/>
              <a:chOff x="363584" y="4352937"/>
              <a:chExt cx="505153" cy="2504991"/>
            </a:xfrm>
          </p:grpSpPr>
          <p:sp>
            <p:nvSpPr>
              <p:cNvPr id="977" name="Google Shape;97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2" name="Google Shape;982;p18"/>
            <p:cNvGrpSpPr/>
            <p:nvPr/>
          </p:nvGrpSpPr>
          <p:grpSpPr>
            <a:xfrm>
              <a:off x="5320933" y="5805728"/>
              <a:ext cx="499899" cy="2478939"/>
              <a:chOff x="363584" y="4352937"/>
              <a:chExt cx="505153" cy="2504991"/>
            </a:xfrm>
          </p:grpSpPr>
          <p:sp>
            <p:nvSpPr>
              <p:cNvPr id="983" name="Google Shape;98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6" name="Google Shape;98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18"/>
            <p:cNvGrpSpPr/>
            <p:nvPr/>
          </p:nvGrpSpPr>
          <p:grpSpPr>
            <a:xfrm>
              <a:off x="4826450" y="4936349"/>
              <a:ext cx="499899" cy="2478939"/>
              <a:chOff x="363584" y="4352937"/>
              <a:chExt cx="505153" cy="2504991"/>
            </a:xfrm>
          </p:grpSpPr>
          <p:sp>
            <p:nvSpPr>
              <p:cNvPr id="989" name="Google Shape;98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p18"/>
            <p:cNvGrpSpPr/>
            <p:nvPr/>
          </p:nvGrpSpPr>
          <p:grpSpPr>
            <a:xfrm>
              <a:off x="5815416" y="5563130"/>
              <a:ext cx="499899" cy="2478939"/>
              <a:chOff x="363584" y="4352937"/>
              <a:chExt cx="505153" cy="2504991"/>
            </a:xfrm>
          </p:grpSpPr>
          <p:sp>
            <p:nvSpPr>
              <p:cNvPr id="995" name="Google Shape;99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18"/>
            <p:cNvGrpSpPr/>
            <p:nvPr/>
          </p:nvGrpSpPr>
          <p:grpSpPr>
            <a:xfrm>
              <a:off x="6308427" y="5648332"/>
              <a:ext cx="499899" cy="2478939"/>
              <a:chOff x="363584" y="4352937"/>
              <a:chExt cx="505153" cy="2504991"/>
            </a:xfrm>
          </p:grpSpPr>
          <p:sp>
            <p:nvSpPr>
              <p:cNvPr id="1001" name="Google Shape;100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6" name="Google Shape;1006;p18"/>
            <p:cNvGrpSpPr/>
            <p:nvPr/>
          </p:nvGrpSpPr>
          <p:grpSpPr>
            <a:xfrm>
              <a:off x="6800121" y="5277734"/>
              <a:ext cx="499899" cy="2478939"/>
              <a:chOff x="363584" y="4352937"/>
              <a:chExt cx="505153" cy="2504991"/>
            </a:xfrm>
          </p:grpSpPr>
          <p:sp>
            <p:nvSpPr>
              <p:cNvPr id="1007" name="Google Shape;100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2" name="Google Shape;1012;p18"/>
            <p:cNvGrpSpPr/>
            <p:nvPr/>
          </p:nvGrpSpPr>
          <p:grpSpPr>
            <a:xfrm>
              <a:off x="7276374" y="5750267"/>
              <a:ext cx="499899" cy="2478939"/>
              <a:chOff x="363584" y="4352937"/>
              <a:chExt cx="505153" cy="2504991"/>
            </a:xfrm>
          </p:grpSpPr>
          <p:sp>
            <p:nvSpPr>
              <p:cNvPr id="1013" name="Google Shape;101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8" name="Google Shape;1018;p18"/>
            <p:cNvGrpSpPr/>
            <p:nvPr/>
          </p:nvGrpSpPr>
          <p:grpSpPr>
            <a:xfrm>
              <a:off x="7761783" y="5042069"/>
              <a:ext cx="499899" cy="2478939"/>
              <a:chOff x="363584" y="4352937"/>
              <a:chExt cx="505153" cy="2504991"/>
            </a:xfrm>
          </p:grpSpPr>
          <p:sp>
            <p:nvSpPr>
              <p:cNvPr id="1019" name="Google Shape;101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4" name="Google Shape;1024;p18"/>
            <p:cNvGrpSpPr/>
            <p:nvPr/>
          </p:nvGrpSpPr>
          <p:grpSpPr>
            <a:xfrm>
              <a:off x="8254939" y="5373247"/>
              <a:ext cx="499899" cy="2478939"/>
              <a:chOff x="363584" y="4352937"/>
              <a:chExt cx="505153" cy="2504991"/>
            </a:xfrm>
          </p:grpSpPr>
          <p:sp>
            <p:nvSpPr>
              <p:cNvPr id="1025" name="Google Shape;102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0" name="Google Shape;1030;p18"/>
            <p:cNvGrpSpPr/>
            <p:nvPr/>
          </p:nvGrpSpPr>
          <p:grpSpPr>
            <a:xfrm>
              <a:off x="8755398" y="4975287"/>
              <a:ext cx="499899" cy="2478939"/>
              <a:chOff x="363584" y="4352937"/>
              <a:chExt cx="505153" cy="2504991"/>
            </a:xfrm>
          </p:grpSpPr>
          <p:sp>
            <p:nvSpPr>
              <p:cNvPr id="1031" name="Google Shape;103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p18"/>
            <p:cNvGrpSpPr/>
            <p:nvPr/>
          </p:nvGrpSpPr>
          <p:grpSpPr>
            <a:xfrm>
              <a:off x="9248554" y="4685285"/>
              <a:ext cx="499899" cy="2478939"/>
              <a:chOff x="363584" y="4352937"/>
              <a:chExt cx="505153" cy="2504991"/>
            </a:xfrm>
          </p:grpSpPr>
          <p:sp>
            <p:nvSpPr>
              <p:cNvPr id="1037" name="Google Shape;103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18"/>
            <p:cNvGrpSpPr/>
            <p:nvPr/>
          </p:nvGrpSpPr>
          <p:grpSpPr>
            <a:xfrm>
              <a:off x="9721084" y="5134726"/>
              <a:ext cx="499899" cy="2478939"/>
              <a:chOff x="363584" y="4352937"/>
              <a:chExt cx="505153" cy="2504991"/>
            </a:xfrm>
          </p:grpSpPr>
          <p:sp>
            <p:nvSpPr>
              <p:cNvPr id="1043" name="Google Shape;104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8" name="Google Shape;1048;p18"/>
            <p:cNvGrpSpPr/>
            <p:nvPr/>
          </p:nvGrpSpPr>
          <p:grpSpPr>
            <a:xfrm>
              <a:off x="10216533" y="5007608"/>
              <a:ext cx="499899" cy="2478939"/>
              <a:chOff x="363584" y="4352937"/>
              <a:chExt cx="505153" cy="2504991"/>
            </a:xfrm>
          </p:grpSpPr>
          <p:sp>
            <p:nvSpPr>
              <p:cNvPr id="1049" name="Google Shape;1049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4" name="Google Shape;1054;p18"/>
            <p:cNvGrpSpPr/>
            <p:nvPr/>
          </p:nvGrpSpPr>
          <p:grpSpPr>
            <a:xfrm>
              <a:off x="10702071" y="4976175"/>
              <a:ext cx="499899" cy="2478939"/>
              <a:chOff x="363584" y="4352937"/>
              <a:chExt cx="505153" cy="2504991"/>
            </a:xfrm>
          </p:grpSpPr>
          <p:sp>
            <p:nvSpPr>
              <p:cNvPr id="1055" name="Google Shape;1055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0" name="Google Shape;1060;p18"/>
            <p:cNvGrpSpPr/>
            <p:nvPr/>
          </p:nvGrpSpPr>
          <p:grpSpPr>
            <a:xfrm>
              <a:off x="11195228" y="5177645"/>
              <a:ext cx="499899" cy="2478939"/>
              <a:chOff x="363584" y="4352937"/>
              <a:chExt cx="505153" cy="2504991"/>
            </a:xfrm>
          </p:grpSpPr>
          <p:sp>
            <p:nvSpPr>
              <p:cNvPr id="1061" name="Google Shape;1061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534138" y="4352937"/>
                <a:ext cx="170545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p18"/>
            <p:cNvGrpSpPr/>
            <p:nvPr/>
          </p:nvGrpSpPr>
          <p:grpSpPr>
            <a:xfrm>
              <a:off x="11685667" y="4390945"/>
              <a:ext cx="499899" cy="2478939"/>
              <a:chOff x="363584" y="4352937"/>
              <a:chExt cx="505153" cy="2504991"/>
            </a:xfrm>
          </p:grpSpPr>
          <p:sp>
            <p:nvSpPr>
              <p:cNvPr id="1067" name="Google Shape;1067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2" name="Google Shape;1072;p18"/>
            <p:cNvGrpSpPr/>
            <p:nvPr/>
          </p:nvGrpSpPr>
          <p:grpSpPr>
            <a:xfrm>
              <a:off x="4355400" y="5714170"/>
              <a:ext cx="499899" cy="2478939"/>
              <a:chOff x="363584" y="4352937"/>
              <a:chExt cx="505153" cy="2504991"/>
            </a:xfrm>
          </p:grpSpPr>
          <p:sp>
            <p:nvSpPr>
              <p:cNvPr id="1073" name="Google Shape;1073;p18"/>
              <p:cNvSpPr/>
              <p:nvPr/>
            </p:nvSpPr>
            <p:spPr>
              <a:xfrm>
                <a:off x="363584" y="5164428"/>
                <a:ext cx="502800" cy="16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8"/>
              <p:cNvSpPr/>
              <p:nvPr/>
            </p:nvSpPr>
            <p:spPr>
              <a:xfrm>
                <a:off x="363584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18"/>
              <p:cNvSpPr/>
              <p:nvPr/>
            </p:nvSpPr>
            <p:spPr>
              <a:xfrm>
                <a:off x="701912" y="5164428"/>
                <a:ext cx="164700" cy="1693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18"/>
              <p:cNvSpPr/>
              <p:nvPr/>
            </p:nvSpPr>
            <p:spPr>
              <a:xfrm>
                <a:off x="363584" y="4352937"/>
                <a:ext cx="505153" cy="890949"/>
              </a:xfrm>
              <a:custGeom>
                <a:rect b="b" l="l" r="r" t="t"/>
                <a:pathLst>
                  <a:path extrusionOk="0" h="890949" w="505153">
                    <a:moveTo>
                      <a:pt x="231024" y="19539"/>
                    </a:moveTo>
                    <a:lnTo>
                      <a:pt x="328" y="822591"/>
                    </a:lnTo>
                    <a:cubicBezTo>
                      <a:pt x="328" y="822591"/>
                      <a:pt x="-8625" y="870312"/>
                      <a:pt x="67003" y="879741"/>
                    </a:cubicBezTo>
                    <a:cubicBezTo>
                      <a:pt x="142632" y="889171"/>
                      <a:pt x="171778" y="832116"/>
                      <a:pt x="171778" y="832116"/>
                    </a:cubicBezTo>
                    <a:cubicBezTo>
                      <a:pt x="171778" y="832116"/>
                      <a:pt x="186066" y="893743"/>
                      <a:pt x="257503" y="889266"/>
                    </a:cubicBezTo>
                    <a:cubicBezTo>
                      <a:pt x="328941" y="884790"/>
                      <a:pt x="343228" y="841641"/>
                      <a:pt x="343228" y="841641"/>
                    </a:cubicBezTo>
                    <a:cubicBezTo>
                      <a:pt x="343228" y="841641"/>
                      <a:pt x="351896" y="901649"/>
                      <a:pt x="438478" y="889266"/>
                    </a:cubicBezTo>
                    <a:cubicBezTo>
                      <a:pt x="505153" y="879741"/>
                      <a:pt x="505153" y="832116"/>
                      <a:pt x="505153" y="832116"/>
                    </a:cubicBezTo>
                    <a:lnTo>
                      <a:pt x="282935" y="19824"/>
                    </a:lnTo>
                    <a:cubicBezTo>
                      <a:pt x="275791" y="-6465"/>
                      <a:pt x="238548" y="-6655"/>
                      <a:pt x="231119" y="19539"/>
                    </a:cubicBezTo>
                    <a:close/>
                  </a:path>
                </a:pathLst>
              </a:custGeom>
              <a:solidFill>
                <a:srgbClr val="FFCCCE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8"/>
              <p:cNvSpPr/>
              <p:nvPr/>
            </p:nvSpPr>
            <p:spPr>
              <a:xfrm>
                <a:off x="542021" y="4352937"/>
                <a:ext cx="159996" cy="227901"/>
              </a:xfrm>
              <a:custGeom>
                <a:rect b="b" l="l" r="r" t="t"/>
                <a:pathLst>
                  <a:path extrusionOk="0" h="240529" w="175820">
                    <a:moveTo>
                      <a:pt x="89618" y="1"/>
                    </a:moveTo>
                    <a:cubicBezTo>
                      <a:pt x="100763" y="61"/>
                      <a:pt x="111873" y="6688"/>
                      <a:pt x="115449" y="19848"/>
                    </a:cubicBezTo>
                    <a:lnTo>
                      <a:pt x="175820" y="240529"/>
                    </a:lnTo>
                    <a:lnTo>
                      <a:pt x="0" y="240529"/>
                    </a:lnTo>
                    <a:lnTo>
                      <a:pt x="63477" y="19563"/>
                    </a:lnTo>
                    <a:lnTo>
                      <a:pt x="63573" y="19563"/>
                    </a:lnTo>
                    <a:cubicBezTo>
                      <a:pt x="67291" y="6451"/>
                      <a:pt x="78472" y="-58"/>
                      <a:pt x="89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78" name="Google Shape;1078;p18"/>
          <p:cNvSpPr/>
          <p:nvPr/>
        </p:nvSpPr>
        <p:spPr>
          <a:xfrm rot="5400000">
            <a:off x="-346966" y="4589543"/>
            <a:ext cx="848509" cy="85887"/>
          </a:xfrm>
          <a:custGeom>
            <a:rect b="b" l="l" r="r" t="t"/>
            <a:pathLst>
              <a:path extrusionOk="0" h="87640" w="919793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8">
            <a:hlinkClick/>
          </p:cNvPr>
          <p:cNvSpPr/>
          <p:nvPr/>
        </p:nvSpPr>
        <p:spPr>
          <a:xfrm>
            <a:off x="823610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8">
            <a:hlinkClick/>
          </p:cNvPr>
          <p:cNvSpPr/>
          <p:nvPr/>
        </p:nvSpPr>
        <p:spPr>
          <a:xfrm>
            <a:off x="1146788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8">
            <a:hlinkClick/>
          </p:cNvPr>
          <p:cNvSpPr/>
          <p:nvPr/>
        </p:nvSpPr>
        <p:spPr>
          <a:xfrm>
            <a:off x="1469956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8">
            <a:hlinkClick/>
          </p:cNvPr>
          <p:cNvSpPr/>
          <p:nvPr/>
        </p:nvSpPr>
        <p:spPr>
          <a:xfrm>
            <a:off x="1850269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8">
            <a:hlinkClick/>
          </p:cNvPr>
          <p:cNvSpPr/>
          <p:nvPr/>
        </p:nvSpPr>
        <p:spPr>
          <a:xfrm>
            <a:off x="2173444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8">
            <a:hlinkClick/>
          </p:cNvPr>
          <p:cNvSpPr/>
          <p:nvPr/>
        </p:nvSpPr>
        <p:spPr>
          <a:xfrm>
            <a:off x="2553751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8">
            <a:hlinkClick/>
          </p:cNvPr>
          <p:cNvSpPr/>
          <p:nvPr/>
        </p:nvSpPr>
        <p:spPr>
          <a:xfrm>
            <a:off x="2876925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8">
            <a:hlinkClick/>
          </p:cNvPr>
          <p:cNvSpPr/>
          <p:nvPr/>
        </p:nvSpPr>
        <p:spPr>
          <a:xfrm>
            <a:off x="3257233" y="378975"/>
            <a:ext cx="3231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18">
            <a:hlinkClick/>
          </p:cNvPr>
          <p:cNvSpPr/>
          <p:nvPr/>
        </p:nvSpPr>
        <p:spPr>
          <a:xfrm>
            <a:off x="3580407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8">
            <a:hlinkClick/>
          </p:cNvPr>
          <p:cNvSpPr/>
          <p:nvPr/>
        </p:nvSpPr>
        <p:spPr>
          <a:xfrm>
            <a:off x="3960724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8">
            <a:hlinkClick/>
          </p:cNvPr>
          <p:cNvSpPr/>
          <p:nvPr/>
        </p:nvSpPr>
        <p:spPr>
          <a:xfrm>
            <a:off x="4341040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18">
            <a:hlinkClick/>
          </p:cNvPr>
          <p:cNvSpPr/>
          <p:nvPr/>
        </p:nvSpPr>
        <p:spPr>
          <a:xfrm>
            <a:off x="4721357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18">
            <a:hlinkClick/>
          </p:cNvPr>
          <p:cNvSpPr/>
          <p:nvPr/>
        </p:nvSpPr>
        <p:spPr>
          <a:xfrm>
            <a:off x="5101668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8">
            <a:hlinkClick/>
          </p:cNvPr>
          <p:cNvSpPr/>
          <p:nvPr/>
        </p:nvSpPr>
        <p:spPr>
          <a:xfrm>
            <a:off x="5539141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18">
            <a:hlinkClick/>
          </p:cNvPr>
          <p:cNvSpPr/>
          <p:nvPr/>
        </p:nvSpPr>
        <p:spPr>
          <a:xfrm>
            <a:off x="5919458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8">
            <a:hlinkClick/>
          </p:cNvPr>
          <p:cNvSpPr/>
          <p:nvPr/>
        </p:nvSpPr>
        <p:spPr>
          <a:xfrm>
            <a:off x="6299775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8">
            <a:hlinkClick/>
          </p:cNvPr>
          <p:cNvSpPr/>
          <p:nvPr/>
        </p:nvSpPr>
        <p:spPr>
          <a:xfrm>
            <a:off x="6737241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8">
            <a:hlinkClick/>
          </p:cNvPr>
          <p:cNvSpPr/>
          <p:nvPr/>
        </p:nvSpPr>
        <p:spPr>
          <a:xfrm>
            <a:off x="7117558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8">
            <a:hlinkClick/>
          </p:cNvPr>
          <p:cNvSpPr/>
          <p:nvPr/>
        </p:nvSpPr>
        <p:spPr>
          <a:xfrm>
            <a:off x="7497882" y="378975"/>
            <a:ext cx="437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8">
            <a:hlinkClick/>
          </p:cNvPr>
          <p:cNvSpPr/>
          <p:nvPr/>
        </p:nvSpPr>
        <p:spPr>
          <a:xfrm>
            <a:off x="7935342" y="378975"/>
            <a:ext cx="3804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9"/>
          <p:cNvSpPr txBox="1"/>
          <p:nvPr>
            <p:ph idx="4294967295" type="title"/>
          </p:nvPr>
        </p:nvSpPr>
        <p:spPr>
          <a:xfrm>
            <a:off x="862488" y="1031800"/>
            <a:ext cx="74190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/>
              <a:t>Photography skills</a:t>
            </a:r>
            <a:r>
              <a:rPr lang="en-GB"/>
              <a:t> </a:t>
            </a:r>
            <a:endParaRPr/>
          </a:p>
        </p:txBody>
      </p:sp>
      <p:sp>
        <p:nvSpPr>
          <p:cNvPr id="1104" name="Google Shape;1104;p19"/>
          <p:cNvSpPr txBox="1"/>
          <p:nvPr>
            <p:ph idx="1" type="subTitle"/>
          </p:nvPr>
        </p:nvSpPr>
        <p:spPr>
          <a:xfrm>
            <a:off x="1836650" y="3878900"/>
            <a:ext cx="50319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Coiny"/>
                <a:ea typeface="Coiny"/>
                <a:cs typeface="Coiny"/>
                <a:sym typeface="Coiny"/>
              </a:rPr>
              <a:t>Year 2 </a:t>
            </a:r>
            <a:endParaRPr sz="3600"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photography skills is this? </a:t>
            </a:r>
            <a:endParaRPr/>
          </a:p>
        </p:txBody>
      </p:sp>
      <p:pic>
        <p:nvPicPr>
          <p:cNvPr id="1163" name="Google Shape;1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25" y="1255650"/>
            <a:ext cx="5269775" cy="33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9"/>
          <p:cNvSpPr txBox="1"/>
          <p:nvPr>
            <p:ph type="ctrTitle"/>
          </p:nvPr>
        </p:nvSpPr>
        <p:spPr>
          <a:xfrm>
            <a:off x="301375" y="1621650"/>
            <a:ext cx="3528300" cy="19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180">
                <a:solidFill>
                  <a:srgbClr val="252525"/>
                </a:solidFill>
              </a:rPr>
              <a:t>Action photos</a:t>
            </a:r>
            <a:endParaRPr sz="4180"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80">
              <a:solidFill>
                <a:schemeClr val="lt2"/>
              </a:solidFill>
            </a:endParaRPr>
          </a:p>
        </p:txBody>
      </p:sp>
      <p:pic>
        <p:nvPicPr>
          <p:cNvPr id="1169" name="Google Shape;1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075" y="842813"/>
            <a:ext cx="5184300" cy="3457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29"/>
          <p:cNvSpPr txBox="1"/>
          <p:nvPr/>
        </p:nvSpPr>
        <p:spPr>
          <a:xfrm>
            <a:off x="301375" y="4360975"/>
            <a:ext cx="743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Arial"/>
              <a:buNone/>
            </a:pPr>
            <a:r>
              <a:rPr lang="en-GB" sz="2780">
                <a:solidFill>
                  <a:srgbClr val="252525"/>
                </a:solidFill>
                <a:latin typeface="Coiny"/>
                <a:ea typeface="Coiny"/>
                <a:cs typeface="Coiny"/>
                <a:sym typeface="Coiny"/>
              </a:rPr>
              <a:t>How can we show movement in photos?</a:t>
            </a:r>
            <a:endParaRPr>
              <a:solidFill>
                <a:srgbClr val="2525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 </a:t>
            </a:r>
            <a:endParaRPr/>
          </a:p>
        </p:txBody>
      </p:sp>
      <p:sp>
        <p:nvSpPr>
          <p:cNvPr id="1176" name="Google Shape;1176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capture movement in a photo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use burst mode 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</a:t>
            </a: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select</a:t>
            </a: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 and edit best photos 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1"/>
          <p:cNvSpPr txBox="1"/>
          <p:nvPr>
            <p:ph idx="4294967295" type="title"/>
          </p:nvPr>
        </p:nvSpPr>
        <p:spPr>
          <a:xfrm>
            <a:off x="694425" y="469775"/>
            <a:ext cx="74190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80"/>
              <a:t>What is an action photo?</a:t>
            </a:r>
            <a:endParaRPr sz="44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4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80"/>
              <a:t>How can you take an action photo?</a:t>
            </a:r>
            <a:endParaRPr sz="4480"/>
          </a:p>
        </p:txBody>
      </p:sp>
      <p:pic>
        <p:nvPicPr>
          <p:cNvPr id="1182" name="Google Shape;1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475" y="3172938"/>
            <a:ext cx="3810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31"/>
          <p:cNvPicPr preferRelativeResize="0"/>
          <p:nvPr/>
        </p:nvPicPr>
        <p:blipFill rotWithShape="1">
          <a:blip r:embed="rId4">
            <a:alphaModFix/>
          </a:blip>
          <a:srcRect b="23242" l="0" r="15959" t="0"/>
          <a:stretch/>
        </p:blipFill>
        <p:spPr>
          <a:xfrm>
            <a:off x="5899842" y="3039400"/>
            <a:ext cx="3115307" cy="21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32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52525"/>
                </a:solidFill>
              </a:rPr>
              <a:t>Action Photos</a:t>
            </a:r>
            <a:endParaRPr>
              <a:solidFill>
                <a:srgbClr val="252525"/>
              </a:solidFill>
            </a:endParaRPr>
          </a:p>
        </p:txBody>
      </p:sp>
      <p:pic>
        <p:nvPicPr>
          <p:cNvPr id="1189" name="Google Shape;1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100" y="2683800"/>
            <a:ext cx="2398500" cy="21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150" y="1261075"/>
            <a:ext cx="2699676" cy="186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3010888"/>
            <a:ext cx="2699675" cy="199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3"/>
          <p:cNvSpPr txBox="1"/>
          <p:nvPr/>
        </p:nvSpPr>
        <p:spPr>
          <a:xfrm>
            <a:off x="329325" y="1777725"/>
            <a:ext cx="3678000" cy="257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Group A:</a:t>
            </a:r>
            <a:r>
              <a:rPr lang="en-GB" sz="29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 </a:t>
            </a:r>
            <a:endParaRPr sz="29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On the roof/ small hall  taking action photos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52525"/>
              </a:solidFill>
            </a:endParaRPr>
          </a:p>
        </p:txBody>
      </p:sp>
      <p:sp>
        <p:nvSpPr>
          <p:cNvPr id="1197" name="Google Shape;1197;p33"/>
          <p:cNvSpPr txBox="1"/>
          <p:nvPr>
            <p:ph idx="4294967295" type="title"/>
          </p:nvPr>
        </p:nvSpPr>
        <p:spPr>
          <a:xfrm>
            <a:off x="517256" y="274275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480"/>
              <a:t>Today’s challenge: </a:t>
            </a:r>
            <a:endParaRPr sz="5480"/>
          </a:p>
        </p:txBody>
      </p:sp>
      <p:sp>
        <p:nvSpPr>
          <p:cNvPr id="1198" name="Google Shape;1198;p33"/>
          <p:cNvSpPr txBox="1"/>
          <p:nvPr/>
        </p:nvSpPr>
        <p:spPr>
          <a:xfrm>
            <a:off x="4631150" y="1878575"/>
            <a:ext cx="3678000" cy="22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u="sng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Group B: </a:t>
            </a:r>
            <a:endParaRPr sz="2900" u="sng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In the DREAMS Lab taking action photos with props </a:t>
            </a:r>
            <a:endParaRPr sz="2300">
              <a:solidFill>
                <a:srgbClr val="2525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34"/>
          <p:cNvSpPr txBox="1"/>
          <p:nvPr>
            <p:ph idx="4294967295" type="subTitle"/>
          </p:nvPr>
        </p:nvSpPr>
        <p:spPr>
          <a:xfrm>
            <a:off x="2847325" y="1120150"/>
            <a:ext cx="60837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hlink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Add 4 photos and videos to Book Creator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Save Book Creator as a video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Share to Seesaw </a:t>
            </a:r>
            <a:endParaRPr sz="38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04" name="Google Shape;12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25" y="1500175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35"/>
          <p:cNvSpPr txBox="1"/>
          <p:nvPr>
            <p:ph idx="4294967295" type="title"/>
          </p:nvPr>
        </p:nvSpPr>
        <p:spPr>
          <a:xfrm>
            <a:off x="862488" y="1031800"/>
            <a:ext cx="74190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/>
              <a:t>Photography skills</a:t>
            </a:r>
            <a:r>
              <a:rPr lang="en-GB"/>
              <a:t> </a:t>
            </a:r>
            <a:endParaRPr/>
          </a:p>
        </p:txBody>
      </p:sp>
      <p:sp>
        <p:nvSpPr>
          <p:cNvPr id="1210" name="Google Shape;1210;p35"/>
          <p:cNvSpPr txBox="1"/>
          <p:nvPr>
            <p:ph idx="1" type="subTitle"/>
          </p:nvPr>
        </p:nvSpPr>
        <p:spPr>
          <a:xfrm>
            <a:off x="1836650" y="3878900"/>
            <a:ext cx="50319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Coiny"/>
                <a:ea typeface="Coiny"/>
                <a:cs typeface="Coiny"/>
                <a:sym typeface="Coiny"/>
              </a:rPr>
              <a:t>Year 2 </a:t>
            </a:r>
            <a:endParaRPr sz="3600"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36"/>
          <p:cNvSpPr txBox="1"/>
          <p:nvPr>
            <p:ph type="ctrTitle"/>
          </p:nvPr>
        </p:nvSpPr>
        <p:spPr>
          <a:xfrm>
            <a:off x="-147175" y="747375"/>
            <a:ext cx="4226700" cy="29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480">
                <a:solidFill>
                  <a:srgbClr val="252525"/>
                </a:solidFill>
              </a:rPr>
              <a:t>Trick Photography</a:t>
            </a:r>
            <a:r>
              <a:rPr lang="en-GB" sz="6380">
                <a:solidFill>
                  <a:srgbClr val="252525"/>
                </a:solidFill>
              </a:rPr>
              <a:t> </a:t>
            </a:r>
            <a:endParaRPr sz="6380">
              <a:solidFill>
                <a:srgbClr val="25252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580">
              <a:solidFill>
                <a:srgbClr val="252525"/>
              </a:solidFill>
            </a:endParaRPr>
          </a:p>
        </p:txBody>
      </p:sp>
      <p:pic>
        <p:nvPicPr>
          <p:cNvPr id="1216" name="Google Shape;1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375" y="301538"/>
            <a:ext cx="5184300" cy="3594523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36"/>
          <p:cNvSpPr txBox="1"/>
          <p:nvPr/>
        </p:nvSpPr>
        <p:spPr>
          <a:xfrm>
            <a:off x="636575" y="4168475"/>
            <a:ext cx="83571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Arial"/>
              <a:buNone/>
            </a:pPr>
            <a:r>
              <a:rPr lang="en-GB" sz="2980">
                <a:solidFill>
                  <a:srgbClr val="252525"/>
                </a:solidFill>
                <a:latin typeface="Coiny"/>
                <a:ea typeface="Coiny"/>
                <a:cs typeface="Coiny"/>
                <a:sym typeface="Coiny"/>
              </a:rPr>
              <a:t>How can we manipulate the perspective?</a:t>
            </a:r>
            <a:endParaRPr sz="1200">
              <a:solidFill>
                <a:srgbClr val="25252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25" y="285750"/>
            <a:ext cx="6096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37"/>
          <p:cNvSpPr txBox="1"/>
          <p:nvPr/>
        </p:nvSpPr>
        <p:spPr>
          <a:xfrm>
            <a:off x="6351900" y="3956825"/>
            <a:ext cx="2792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Foreground</a:t>
            </a:r>
            <a:endParaRPr sz="32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24" name="Google Shape;1224;p37"/>
          <p:cNvSpPr txBox="1"/>
          <p:nvPr/>
        </p:nvSpPr>
        <p:spPr>
          <a:xfrm>
            <a:off x="6351900" y="1179250"/>
            <a:ext cx="254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Background</a:t>
            </a:r>
            <a:endParaRPr sz="32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225" name="Google Shape;1225;p37"/>
          <p:cNvCxnSpPr>
            <a:stCxn id="1224" idx="1"/>
          </p:cNvCxnSpPr>
          <p:nvPr/>
        </p:nvCxnSpPr>
        <p:spPr>
          <a:xfrm flipH="1">
            <a:off x="5064600" y="1517800"/>
            <a:ext cx="1287300" cy="10830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26" name="Google Shape;1226;p37"/>
          <p:cNvCxnSpPr/>
          <p:nvPr/>
        </p:nvCxnSpPr>
        <p:spPr>
          <a:xfrm rot="10800000">
            <a:off x="4088525" y="3234925"/>
            <a:ext cx="2220600" cy="10578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Google Shape;1109;p20"/>
          <p:cNvPicPr preferRelativeResize="0"/>
          <p:nvPr/>
        </p:nvPicPr>
        <p:blipFill rotWithShape="1">
          <a:blip r:embed="rId3">
            <a:alphaModFix/>
          </a:blip>
          <a:srcRect b="0" l="9165" r="0" t="17749"/>
          <a:stretch/>
        </p:blipFill>
        <p:spPr>
          <a:xfrm>
            <a:off x="1839506" y="1198562"/>
            <a:ext cx="5464988" cy="36901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20"/>
          <p:cNvSpPr txBox="1"/>
          <p:nvPr>
            <p:ph idx="4294967295" type="title"/>
          </p:nvPr>
        </p:nvSpPr>
        <p:spPr>
          <a:xfrm>
            <a:off x="962256" y="30735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252525"/>
                </a:solidFill>
              </a:rPr>
              <a:t>What makes this a good photograph?</a:t>
            </a:r>
            <a:endParaRPr sz="48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38"/>
          <p:cNvPicPr preferRelativeResize="0"/>
          <p:nvPr/>
        </p:nvPicPr>
        <p:blipFill rotWithShape="1">
          <a:blip r:embed="rId3">
            <a:alphaModFix/>
          </a:blip>
          <a:srcRect b="12469" l="0" r="0" t="13175"/>
          <a:stretch/>
        </p:blipFill>
        <p:spPr>
          <a:xfrm>
            <a:off x="152400" y="152400"/>
            <a:ext cx="4572000" cy="25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808" y="152391"/>
            <a:ext cx="407297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39675"/>
            <a:ext cx="1925624" cy="215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7723" y="2839683"/>
            <a:ext cx="2576676" cy="215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2897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189" y="152404"/>
            <a:ext cx="37195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5" name="Google Shape;1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601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075" y="0"/>
            <a:ext cx="3736925" cy="234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075" y="2343325"/>
            <a:ext cx="3736926" cy="28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1"/>
          <p:cNvSpPr txBox="1"/>
          <p:nvPr/>
        </p:nvSpPr>
        <p:spPr>
          <a:xfrm>
            <a:off x="938125" y="1661400"/>
            <a:ext cx="7176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Jua"/>
                <a:ea typeface="Jua"/>
                <a:cs typeface="Jua"/>
                <a:sym typeface="Jua"/>
              </a:rPr>
              <a:t>Working with your friend and </a:t>
            </a:r>
            <a:r>
              <a:rPr lang="en-GB" sz="2700">
                <a:latin typeface="Jua"/>
                <a:ea typeface="Jua"/>
                <a:cs typeface="Jua"/>
                <a:sym typeface="Jua"/>
              </a:rPr>
              <a:t>different</a:t>
            </a:r>
            <a:r>
              <a:rPr lang="en-GB" sz="2700">
                <a:latin typeface="Jua"/>
                <a:ea typeface="Jua"/>
                <a:cs typeface="Jua"/>
                <a:sym typeface="Jua"/>
              </a:rPr>
              <a:t> objects: </a:t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Jua"/>
              <a:buChar char="●"/>
            </a:pPr>
            <a:r>
              <a:rPr lang="en-GB" sz="2700">
                <a:latin typeface="Jua"/>
                <a:ea typeface="Jua"/>
                <a:cs typeface="Jua"/>
                <a:sym typeface="Jua"/>
              </a:rPr>
              <a:t>Take </a:t>
            </a:r>
            <a:r>
              <a:rPr lang="en-GB" sz="2700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</a:rPr>
              <a:t>4 trick perspective </a:t>
            </a:r>
            <a:r>
              <a:rPr lang="en-GB" sz="2700">
                <a:latin typeface="Jua"/>
                <a:ea typeface="Jua"/>
                <a:cs typeface="Jua"/>
                <a:sym typeface="Jua"/>
              </a:rPr>
              <a:t>photos</a:t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Jua"/>
              <a:buChar char="●"/>
            </a:pPr>
            <a:r>
              <a:rPr lang="en-GB" sz="2700">
                <a:latin typeface="Jua"/>
                <a:ea typeface="Jua"/>
                <a:cs typeface="Jua"/>
                <a:sym typeface="Jua"/>
              </a:rPr>
              <a:t>Take both portrait and landscape photos</a:t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53" name="Google Shape;1253;p41"/>
          <p:cNvSpPr txBox="1"/>
          <p:nvPr>
            <p:ph idx="4294967295" type="title"/>
          </p:nvPr>
        </p:nvSpPr>
        <p:spPr>
          <a:xfrm>
            <a:off x="817081" y="526375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Today’s challenge: </a:t>
            </a:r>
            <a:endParaRPr/>
          </a:p>
        </p:txBody>
      </p:sp>
      <p:pic>
        <p:nvPicPr>
          <p:cNvPr id="1254" name="Google Shape;1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050" y="526375"/>
            <a:ext cx="1319400" cy="13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2"/>
          <p:cNvSpPr txBox="1"/>
          <p:nvPr>
            <p:ph idx="4294967295" type="subTitle"/>
          </p:nvPr>
        </p:nvSpPr>
        <p:spPr>
          <a:xfrm>
            <a:off x="2813700" y="683125"/>
            <a:ext cx="60837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hlink"/>
              </a:solidFill>
              <a:latin typeface="Jua"/>
              <a:ea typeface="Jua"/>
              <a:cs typeface="Jua"/>
              <a:sym typeface="Jua"/>
            </a:endParaRPr>
          </a:p>
          <a:p>
            <a:pPr indent="-4121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Add 4 photos and videos to Book Creator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121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Save Book Creator as a video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121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Share to Seesaw 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1211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ct val="1000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Comment on your friends photos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60" name="Google Shape;1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25" y="1500175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4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Quiz Photography knowledge </a:t>
            </a:r>
            <a:endParaRPr/>
          </a:p>
        </p:txBody>
      </p:sp>
      <p:sp>
        <p:nvSpPr>
          <p:cNvPr id="1266" name="Google Shape;1266;p43"/>
          <p:cNvSpPr txBox="1"/>
          <p:nvPr>
            <p:ph idx="1" type="body"/>
          </p:nvPr>
        </p:nvSpPr>
        <p:spPr>
          <a:xfrm>
            <a:off x="479250" y="1262175"/>
            <a:ext cx="4803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700"/>
              <a:buFont typeface="Jua"/>
              <a:buChar char="●"/>
            </a:pP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Scan the QR code</a:t>
            </a:r>
            <a:endParaRPr sz="27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700"/>
              <a:buFont typeface="Jua"/>
              <a:buChar char="●"/>
            </a:pP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Enter your </a:t>
            </a: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preferred</a:t>
            </a: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 name</a:t>
            </a:r>
            <a:endParaRPr sz="27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700"/>
              <a:buFont typeface="Jua"/>
              <a:buChar char="●"/>
            </a:pPr>
            <a:r>
              <a:rPr lang="en-GB" sz="27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Press the green button</a:t>
            </a:r>
            <a:endParaRPr sz="27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67" name="Google Shape;12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150" y="1371775"/>
            <a:ext cx="3999900" cy="239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objectives </a:t>
            </a:r>
            <a:endParaRPr/>
          </a:p>
        </p:txBody>
      </p:sp>
      <p:sp>
        <p:nvSpPr>
          <p:cNvPr id="1116" name="Google Shape;1116;p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hold take photos in different orientations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Font typeface="Jua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use capture subject using rule of 3rds</a:t>
            </a:r>
            <a:endParaRPr b="1" sz="26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2600"/>
              <a:buChar char="●"/>
            </a:pPr>
            <a:r>
              <a:rPr b="1" lang="en-GB" sz="26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To be able to take photos in different perspectives</a:t>
            </a:r>
            <a:r>
              <a:rPr b="1" lang="en-GB" sz="2600">
                <a:solidFill>
                  <a:srgbClr val="252525"/>
                </a:solidFill>
              </a:rPr>
              <a:t> </a:t>
            </a:r>
            <a:endParaRPr b="1" sz="2600">
              <a:solidFill>
                <a:srgbClr val="25252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50774" cy="27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22"/>
          <p:cNvSpPr txBox="1"/>
          <p:nvPr/>
        </p:nvSpPr>
        <p:spPr>
          <a:xfrm>
            <a:off x="6656300" y="683575"/>
            <a:ext cx="21906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Jua"/>
              <a:buAutoNum type="arabicPeriod"/>
            </a:pPr>
            <a:r>
              <a:rPr lang="en-GB" sz="3100">
                <a:latin typeface="Jua"/>
                <a:ea typeface="Jua"/>
                <a:cs typeface="Jua"/>
                <a:sym typeface="Jua"/>
              </a:rPr>
              <a:t>Subject</a:t>
            </a:r>
            <a:endParaRPr sz="3100">
              <a:latin typeface="Jua"/>
              <a:ea typeface="Jua"/>
              <a:cs typeface="Jua"/>
              <a:sym typeface="Jua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Jua"/>
              <a:buAutoNum type="arabicPeriod"/>
            </a:pPr>
            <a:r>
              <a:rPr lang="en-GB" sz="3100">
                <a:latin typeface="Jua"/>
                <a:ea typeface="Jua"/>
                <a:cs typeface="Jua"/>
                <a:sym typeface="Jua"/>
              </a:rPr>
              <a:t>Position</a:t>
            </a:r>
            <a:endParaRPr sz="31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23" name="Google Shape;1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971" y="2358700"/>
            <a:ext cx="4200030" cy="2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3"/>
          <p:cNvSpPr txBox="1"/>
          <p:nvPr>
            <p:ph idx="1" type="body"/>
          </p:nvPr>
        </p:nvSpPr>
        <p:spPr>
          <a:xfrm>
            <a:off x="311650" y="3119450"/>
            <a:ext cx="8759400" cy="9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The rule of thirds and using the grid on your camera.</a:t>
            </a:r>
            <a:endParaRPr sz="29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29" name="Google Shape;1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75" y="398400"/>
            <a:ext cx="4519475" cy="28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750" y="398400"/>
            <a:ext cx="4254289" cy="28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23"/>
          <p:cNvSpPr txBox="1"/>
          <p:nvPr/>
        </p:nvSpPr>
        <p:spPr>
          <a:xfrm>
            <a:off x="622850" y="4239375"/>
            <a:ext cx="32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52525"/>
                </a:solidFill>
                <a:latin typeface="Coiny"/>
                <a:ea typeface="Coiny"/>
                <a:cs typeface="Coiny"/>
                <a:sym typeface="Coiny"/>
              </a:rPr>
              <a:t>Landscape</a:t>
            </a:r>
            <a:endParaRPr sz="3600">
              <a:solidFill>
                <a:srgbClr val="252525"/>
              </a:solidFill>
              <a:latin typeface="Coiny"/>
              <a:ea typeface="Coiny"/>
              <a:cs typeface="Coiny"/>
              <a:sym typeface="Coiny"/>
            </a:endParaRPr>
          </a:p>
        </p:txBody>
      </p:sp>
      <p:sp>
        <p:nvSpPr>
          <p:cNvPr id="1132" name="Google Shape;1132;p23"/>
          <p:cNvSpPr txBox="1"/>
          <p:nvPr/>
        </p:nvSpPr>
        <p:spPr>
          <a:xfrm>
            <a:off x="5145300" y="4311425"/>
            <a:ext cx="327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52525"/>
                </a:solidFill>
                <a:latin typeface="Coiny"/>
                <a:ea typeface="Coiny"/>
                <a:cs typeface="Coiny"/>
                <a:sym typeface="Coiny"/>
              </a:rPr>
              <a:t>Portrait</a:t>
            </a:r>
            <a:endParaRPr sz="3600">
              <a:solidFill>
                <a:srgbClr val="252525"/>
              </a:solidFill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</a:t>
            </a:r>
            <a:r>
              <a:rPr lang="en-GB"/>
              <a:t>take</a:t>
            </a:r>
            <a:r>
              <a:rPr lang="en-GB"/>
              <a:t> a photo using the grid </a:t>
            </a:r>
            <a:endParaRPr/>
          </a:p>
        </p:txBody>
      </p:sp>
      <p:sp>
        <p:nvSpPr>
          <p:cNvPr id="1138" name="Google Shape;1138;p24"/>
          <p:cNvSpPr txBox="1"/>
          <p:nvPr>
            <p:ph idx="1" type="body"/>
          </p:nvPr>
        </p:nvSpPr>
        <p:spPr>
          <a:xfrm>
            <a:off x="311700" y="1228675"/>
            <a:ext cx="45012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900"/>
              <a:buFont typeface="Jua"/>
              <a:buChar char="●"/>
            </a:pPr>
            <a:r>
              <a:rPr b="1" lang="en-GB" sz="19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Place the subject of your photo over where two lines cross over. </a:t>
            </a:r>
            <a:endParaRPr b="1" sz="19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900"/>
              <a:buFont typeface="Jua"/>
              <a:buChar char="●"/>
            </a:pPr>
            <a:r>
              <a:rPr b="1" lang="en-GB" sz="19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You might have POSITION your camera close to the subject</a:t>
            </a:r>
            <a:endParaRPr b="1" sz="19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900"/>
              <a:buFont typeface="Jua"/>
              <a:buChar char="●"/>
            </a:pPr>
            <a:r>
              <a:rPr b="1" lang="en-GB" sz="19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Don’t be scared to get low to the ground </a:t>
            </a:r>
            <a:endParaRPr b="1" sz="19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39" name="Google Shape;1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275" y="1246250"/>
            <a:ext cx="4247327" cy="296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5"/>
          <p:cNvSpPr txBox="1"/>
          <p:nvPr/>
        </p:nvSpPr>
        <p:spPr>
          <a:xfrm>
            <a:off x="938125" y="1661400"/>
            <a:ext cx="71769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latin typeface="Jua"/>
                <a:ea typeface="Jua"/>
                <a:cs typeface="Jua"/>
                <a:sym typeface="Jua"/>
              </a:rPr>
              <a:t>Working with your friend: </a:t>
            </a:r>
            <a:endParaRPr sz="2700">
              <a:latin typeface="Jua"/>
              <a:ea typeface="Jua"/>
              <a:cs typeface="Jua"/>
              <a:sym typeface="Jua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Jua"/>
              <a:buChar char="●"/>
            </a:pPr>
            <a:r>
              <a:rPr lang="en-GB" sz="2900">
                <a:latin typeface="Jua"/>
                <a:ea typeface="Jua"/>
                <a:cs typeface="Jua"/>
                <a:sym typeface="Jua"/>
              </a:rPr>
              <a:t>Take 3-4 photos of your toy dinosaur </a:t>
            </a:r>
            <a:endParaRPr sz="2900">
              <a:latin typeface="Jua"/>
              <a:ea typeface="Jua"/>
              <a:cs typeface="Jua"/>
              <a:sym typeface="Jua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Font typeface="Jua"/>
              <a:buChar char="○"/>
            </a:pPr>
            <a:r>
              <a:rPr lang="en-GB" sz="2900">
                <a:latin typeface="Jua"/>
                <a:ea typeface="Jua"/>
                <a:cs typeface="Jua"/>
                <a:sym typeface="Jua"/>
              </a:rPr>
              <a:t>Take some portrait and landscape</a:t>
            </a:r>
            <a:endParaRPr sz="2900">
              <a:latin typeface="Jua"/>
              <a:ea typeface="Jua"/>
              <a:cs typeface="Jua"/>
              <a:sym typeface="Jua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Font typeface="Jua"/>
              <a:buChar char="○"/>
            </a:pPr>
            <a:r>
              <a:rPr lang="en-GB" sz="2900">
                <a:latin typeface="Jua"/>
                <a:ea typeface="Jua"/>
                <a:cs typeface="Jua"/>
                <a:sym typeface="Jua"/>
              </a:rPr>
              <a:t>Follow the rule of thirds</a:t>
            </a:r>
            <a:endParaRPr sz="2900">
              <a:latin typeface="Jua"/>
              <a:ea typeface="Jua"/>
              <a:cs typeface="Jua"/>
              <a:sym typeface="Jua"/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SzPts val="2900"/>
              <a:buFont typeface="Jua"/>
              <a:buChar char="○"/>
            </a:pPr>
            <a:r>
              <a:rPr lang="en-GB" sz="2900">
                <a:latin typeface="Jua"/>
                <a:ea typeface="Jua"/>
                <a:cs typeface="Jua"/>
                <a:sym typeface="Jua"/>
              </a:rPr>
              <a:t>Take from low and high perspective</a:t>
            </a:r>
            <a:endParaRPr sz="2900"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45" name="Google Shape;1145;p25"/>
          <p:cNvSpPr txBox="1"/>
          <p:nvPr>
            <p:ph idx="4294967295" type="title"/>
          </p:nvPr>
        </p:nvSpPr>
        <p:spPr>
          <a:xfrm>
            <a:off x="626481" y="173400"/>
            <a:ext cx="74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5380"/>
              <a:t>Today’s challenge: </a:t>
            </a:r>
            <a:endParaRPr sz="538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26"/>
          <p:cNvSpPr txBox="1"/>
          <p:nvPr>
            <p:ph idx="4294967295" type="subTitle"/>
          </p:nvPr>
        </p:nvSpPr>
        <p:spPr>
          <a:xfrm>
            <a:off x="3060300" y="556163"/>
            <a:ext cx="60837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hlink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Add 4 photos and videos to Book </a:t>
            </a: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Creator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Save Book Creator as a video</a:t>
            </a:r>
            <a:endParaRPr sz="34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  <a:p>
            <a:pPr indent="-444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3400"/>
              <a:buFont typeface="Jua"/>
              <a:buAutoNum type="arabicPeriod"/>
            </a:pPr>
            <a:r>
              <a:rPr lang="en-GB" sz="3400">
                <a:solidFill>
                  <a:srgbClr val="252525"/>
                </a:solidFill>
                <a:latin typeface="Jua"/>
                <a:ea typeface="Jua"/>
                <a:cs typeface="Jua"/>
                <a:sym typeface="Jua"/>
              </a:rPr>
              <a:t>Share to Seesaw </a:t>
            </a:r>
            <a:endParaRPr sz="3800">
              <a:solidFill>
                <a:srgbClr val="252525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51" name="Google Shape;1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25" y="1291788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27"/>
          <p:cNvSpPr txBox="1"/>
          <p:nvPr>
            <p:ph idx="4294967295" type="title"/>
          </p:nvPr>
        </p:nvSpPr>
        <p:spPr>
          <a:xfrm>
            <a:off x="862488" y="1031800"/>
            <a:ext cx="7419000" cy="13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/>
              <a:t>Photography skills</a:t>
            </a:r>
            <a:r>
              <a:rPr lang="en-GB"/>
              <a:t> </a:t>
            </a:r>
            <a:endParaRPr/>
          </a:p>
        </p:txBody>
      </p:sp>
      <p:sp>
        <p:nvSpPr>
          <p:cNvPr id="1157" name="Google Shape;1157;p27"/>
          <p:cNvSpPr txBox="1"/>
          <p:nvPr>
            <p:ph idx="1" type="subTitle"/>
          </p:nvPr>
        </p:nvSpPr>
        <p:spPr>
          <a:xfrm>
            <a:off x="1836650" y="3878900"/>
            <a:ext cx="50319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Coiny"/>
                <a:ea typeface="Coiny"/>
                <a:cs typeface="Coiny"/>
                <a:sym typeface="Coiny"/>
              </a:rPr>
              <a:t>Year 2 </a:t>
            </a:r>
            <a:endParaRPr sz="3600">
              <a:latin typeface="Coiny"/>
              <a:ea typeface="Coiny"/>
              <a:cs typeface="Coiny"/>
              <a:sym typeface="Coin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